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493E"/>
    <a:srgbClr val="8B3D10"/>
    <a:srgbClr val="C04901"/>
    <a:srgbClr val="3A160B"/>
    <a:srgbClr val="3D1C05"/>
    <a:srgbClr val="913E0C"/>
    <a:srgbClr val="F5F3EF"/>
    <a:srgbClr val="9E5147"/>
    <a:srgbClr val="BE695E"/>
    <a:srgbClr val="AA5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1" autoAdjust="0"/>
    <p:restoredTop sz="95320" autoAdjust="0"/>
  </p:normalViewPr>
  <p:slideViewPr>
    <p:cSldViewPr snapToGrid="0" showGuides="1">
      <p:cViewPr>
        <p:scale>
          <a:sx n="66" d="100"/>
          <a:sy n="66" d="100"/>
        </p:scale>
        <p:origin x="726" y="708"/>
      </p:cViewPr>
      <p:guideLst>
        <p:guide orient="horz" pos="2160"/>
        <p:guide pos="49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22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AA50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CF-4D0B-BC9F-4D6F99848397}"/>
              </c:ext>
            </c:extLst>
          </c:dPt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Sheet1!$A$2:$A$16</c:f>
              <c:strCache>
                <c:ptCount val="1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  <c:pt idx="8">
                  <c:v>3.5</c:v>
                </c:pt>
                <c:pt idx="9">
                  <c:v>4.5</c:v>
                </c:pt>
                <c:pt idx="10">
                  <c:v>2.4</c:v>
                </c:pt>
                <c:pt idx="11">
                  <c:v>4.4000000000000004</c:v>
                </c:pt>
                <c:pt idx="12">
                  <c:v>1.8</c:v>
                </c:pt>
                <c:pt idx="13">
                  <c:v>2.8</c:v>
                </c:pt>
                <c:pt idx="1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F-4D0B-BC9F-4D6F998483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25"/>
        <c:axId val="1776990416"/>
        <c:axId val="1776993328"/>
      </c:barChart>
      <c:catAx>
        <c:axId val="177699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pPr>
            <a:endParaRPr lang="zh-CN"/>
          </a:p>
        </c:txPr>
        <c:crossAx val="1776993328"/>
        <c:crosses val="autoZero"/>
        <c:auto val="1"/>
        <c:lblAlgn val="ctr"/>
        <c:lblOffset val="100"/>
        <c:noMultiLvlLbl val="0"/>
      </c:catAx>
      <c:valAx>
        <c:axId val="1776993328"/>
        <c:scaling>
          <c:orientation val="minMax"/>
          <c:max val="4.5"/>
          <c:min val="-0.5"/>
        </c:scaling>
        <c:delete val="1"/>
        <c:axPos val="l"/>
        <c:numFmt formatCode="General" sourceLinked="1"/>
        <c:majorTickMark val="out"/>
        <c:minorTickMark val="none"/>
        <c:tickLblPos val="nextTo"/>
        <c:crossAx val="1776990416"/>
        <c:crosses val="autoZero"/>
        <c:crossBetween val="between"/>
        <c:majorUnit val="1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  <a:latin typeface="思源黑体 CN Light" panose="020B0300000000000000" pitchFamily="34" charset="-122"/>
          <a:ea typeface="思源黑体 CN Light" panose="020B0300000000000000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490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DF-4BC6-80DE-77730E15D28D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DF-4BC6-80DE-77730E15D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4230671"/>
        <c:axId val="624220271"/>
      </c:barChart>
      <c:catAx>
        <c:axId val="624230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220271"/>
        <c:crosses val="autoZero"/>
        <c:auto val="1"/>
        <c:lblAlgn val="ctr"/>
        <c:lblOffset val="100"/>
        <c:noMultiLvlLbl val="0"/>
      </c:catAx>
      <c:valAx>
        <c:axId val="624220271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  <a:alpha val="51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230671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777A-476A-4315-AA55-08BD345AE0E6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49613-7CE4-419B-A36C-0E932D996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469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BBBB4-B171-4095-89C7-D07785FF40E4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2B17-9D6B-44E2-BD41-43FFD7B55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22B17-9D6B-44E2-BD41-43FFD7B55D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99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  <a:gs pos="56000">
                <a:schemeClr val="bg1">
                  <a:lumMod val="95000"/>
                  <a:alpha val="3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81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8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7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85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>
                  <a:lumMod val="95000"/>
                  <a:alpha val="33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25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0000">
                <a:schemeClr val="bg1">
                  <a:lumMod val="95000"/>
                  <a:alpha val="33000"/>
                </a:schemeClr>
              </a:gs>
              <a:gs pos="0">
                <a:schemeClr val="bg1">
                  <a:lumMod val="95000"/>
                  <a:alpha val="50000"/>
                </a:schemeClr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6"/>
          <p:cNvSpPr/>
          <p:nvPr userDrawn="1"/>
        </p:nvSpPr>
        <p:spPr>
          <a:xfrm flipH="1">
            <a:off x="0" y="1612451"/>
            <a:ext cx="12192000" cy="4406442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213894"/>
              <a:gd name="connsiteX1" fmla="*/ 12192000 w 12192000"/>
              <a:gd name="connsiteY1" fmla="*/ 0 h 3213894"/>
              <a:gd name="connsiteX2" fmla="*/ 12192000 w 12192000"/>
              <a:gd name="connsiteY2" fmla="*/ 3213894 h 3213894"/>
              <a:gd name="connsiteX3" fmla="*/ 0 w 12192000"/>
              <a:gd name="connsiteY3" fmla="*/ 3211705 h 3213894"/>
              <a:gd name="connsiteX4" fmla="*/ 0 w 12192000"/>
              <a:gd name="connsiteY4" fmla="*/ 1412229 h 3213894"/>
              <a:gd name="connsiteX0" fmla="*/ 0 w 12192000"/>
              <a:gd name="connsiteY0" fmla="*/ 1972528 h 3774193"/>
              <a:gd name="connsiteX1" fmla="*/ 12192000 w 12192000"/>
              <a:gd name="connsiteY1" fmla="*/ 0 h 3774193"/>
              <a:gd name="connsiteX2" fmla="*/ 12192000 w 12192000"/>
              <a:gd name="connsiteY2" fmla="*/ 3774193 h 3774193"/>
              <a:gd name="connsiteX3" fmla="*/ 0 w 12192000"/>
              <a:gd name="connsiteY3" fmla="*/ 3772004 h 3774193"/>
              <a:gd name="connsiteX4" fmla="*/ 0 w 12192000"/>
              <a:gd name="connsiteY4" fmla="*/ 1972528 h 3774193"/>
              <a:gd name="connsiteX0" fmla="*/ 0 w 12192000"/>
              <a:gd name="connsiteY0" fmla="*/ 1817551 h 3619216"/>
              <a:gd name="connsiteX1" fmla="*/ 12192000 w 12192000"/>
              <a:gd name="connsiteY1" fmla="*/ 0 h 3619216"/>
              <a:gd name="connsiteX2" fmla="*/ 12192000 w 12192000"/>
              <a:gd name="connsiteY2" fmla="*/ 3619216 h 3619216"/>
              <a:gd name="connsiteX3" fmla="*/ 0 w 12192000"/>
              <a:gd name="connsiteY3" fmla="*/ 3617027 h 3619216"/>
              <a:gd name="connsiteX4" fmla="*/ 0 w 12192000"/>
              <a:gd name="connsiteY4" fmla="*/ 1817551 h 361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619216">
                <a:moveTo>
                  <a:pt x="0" y="1817551"/>
                </a:moveTo>
                <a:cubicBezTo>
                  <a:pt x="4348330" y="2409437"/>
                  <a:pt x="8446097" y="22344"/>
                  <a:pt x="12192000" y="0"/>
                </a:cubicBezTo>
                <a:lnTo>
                  <a:pt x="12192000" y="3619216"/>
                </a:lnTo>
                <a:lnTo>
                  <a:pt x="0" y="3617027"/>
                </a:lnTo>
                <a:lnTo>
                  <a:pt x="0" y="1817551"/>
                </a:ln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3251593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2"/>
            <a:srcRect/>
            <a:tile tx="635000" ty="6413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629920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629920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446400" y="321056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6446400" y="-27940000"/>
            <a:ext cx="2032000" cy="203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2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等腰三角形 13"/>
          <p:cNvSpPr/>
          <p:nvPr userDrawn="1"/>
        </p:nvSpPr>
        <p:spPr>
          <a:xfrm>
            <a:off x="6512011" y="3574143"/>
            <a:ext cx="5259075" cy="3510086"/>
          </a:xfrm>
          <a:prstGeom prst="triangle">
            <a:avLst>
              <a:gd name="adj" fmla="val 76004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50000">
                <a:srgbClr val="F9F9F9">
                  <a:alpha val="34000"/>
                </a:srgb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/>
        </p:nvSpPr>
        <p:spPr>
          <a:xfrm>
            <a:off x="10656276" y="2227384"/>
            <a:ext cx="1101969" cy="2399881"/>
          </a:xfrm>
          <a:prstGeom prst="triangle">
            <a:avLst>
              <a:gd name="adj" fmla="val 50256"/>
            </a:avLst>
          </a:prstGeom>
          <a:gradFill>
            <a:gsLst>
              <a:gs pos="0">
                <a:schemeClr val="bg1">
                  <a:lumMod val="75000"/>
                  <a:alpha val="30000"/>
                </a:schemeClr>
              </a:gs>
              <a:gs pos="85000">
                <a:schemeClr val="bg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 userDrawn="1"/>
        </p:nvSpPr>
        <p:spPr>
          <a:xfrm>
            <a:off x="-275771" y="1055914"/>
            <a:ext cx="5834742" cy="4746172"/>
          </a:xfrm>
          <a:custGeom>
            <a:avLst/>
            <a:gdLst>
              <a:gd name="connsiteX0" fmla="*/ 0 w 1888019"/>
              <a:gd name="connsiteY0" fmla="*/ 1324429 h 1324429"/>
              <a:gd name="connsiteX1" fmla="*/ 1379443 w 1888019"/>
              <a:gd name="connsiteY1" fmla="*/ 0 h 1324429"/>
              <a:gd name="connsiteX2" fmla="*/ 1888019 w 1888019"/>
              <a:gd name="connsiteY2" fmla="*/ 1324429 h 1324429"/>
              <a:gd name="connsiteX3" fmla="*/ 0 w 1888019"/>
              <a:gd name="connsiteY3" fmla="*/ 1324429 h 1324429"/>
              <a:gd name="connsiteX0" fmla="*/ 550957 w 2438976"/>
              <a:gd name="connsiteY0" fmla="*/ 1353458 h 1353458"/>
              <a:gd name="connsiteX1" fmla="*/ 0 w 2438976"/>
              <a:gd name="connsiteY1" fmla="*/ 0 h 1353458"/>
              <a:gd name="connsiteX2" fmla="*/ 2438976 w 2438976"/>
              <a:gd name="connsiteY2" fmla="*/ 1353458 h 1353458"/>
              <a:gd name="connsiteX3" fmla="*/ 550957 w 2438976"/>
              <a:gd name="connsiteY3" fmla="*/ 1353458 h 1353458"/>
              <a:gd name="connsiteX0" fmla="*/ 443618 w 2331637"/>
              <a:gd name="connsiteY0" fmla="*/ 1362134 h 1362134"/>
              <a:gd name="connsiteX1" fmla="*/ 0 w 2331637"/>
              <a:gd name="connsiteY1" fmla="*/ 0 h 1362134"/>
              <a:gd name="connsiteX2" fmla="*/ 2331637 w 2331637"/>
              <a:gd name="connsiteY2" fmla="*/ 1362134 h 1362134"/>
              <a:gd name="connsiteX3" fmla="*/ 443618 w 2331637"/>
              <a:gd name="connsiteY3" fmla="*/ 1362134 h 136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37" h="1362134">
                <a:moveTo>
                  <a:pt x="443618" y="1362134"/>
                </a:moveTo>
                <a:lnTo>
                  <a:pt x="0" y="0"/>
                </a:lnTo>
                <a:lnTo>
                  <a:pt x="2331637" y="1362134"/>
                </a:lnTo>
                <a:lnTo>
                  <a:pt x="443618" y="136213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8000"/>
                </a:schemeClr>
              </a:gs>
              <a:gs pos="100000">
                <a:schemeClr val="bg1">
                  <a:lumMod val="95000"/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 userDrawn="1"/>
        </p:nvSpPr>
        <p:spPr>
          <a:xfrm>
            <a:off x="602342" y="2598893"/>
            <a:ext cx="4078515" cy="4056743"/>
          </a:xfrm>
          <a:prstGeom prst="triangle">
            <a:avLst>
              <a:gd name="adj" fmla="val 55979"/>
            </a:avLst>
          </a:prstGeom>
          <a:gradFill>
            <a:gsLst>
              <a:gs pos="50000">
                <a:schemeClr val="bg1">
                  <a:lumMod val="95000"/>
                  <a:alpha val="15000"/>
                </a:schemeClr>
              </a:gs>
              <a:gs pos="0">
                <a:schemeClr val="bg1">
                  <a:lumMod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 userDrawn="1"/>
        </p:nvSpPr>
        <p:spPr>
          <a:xfrm rot="325233">
            <a:off x="-1315973" y="3798196"/>
            <a:ext cx="3423441" cy="3689168"/>
          </a:xfrm>
          <a:prstGeom prst="triangle">
            <a:avLst>
              <a:gd name="adj" fmla="val 62704"/>
            </a:avLst>
          </a:prstGeom>
          <a:gradFill>
            <a:gsLst>
              <a:gs pos="51000">
                <a:schemeClr val="bg1">
                  <a:lumMod val="95000"/>
                  <a:alpha val="30000"/>
                </a:schemeClr>
              </a:gs>
              <a:gs pos="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476500"/>
            <a:ext cx="12192000" cy="4381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flipH="1" flipV="1">
            <a:off x="0" y="-57150"/>
            <a:ext cx="12192000" cy="4229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 userDrawn="1"/>
        </p:nvSpPr>
        <p:spPr>
          <a:xfrm>
            <a:off x="-6350" y="-3473057"/>
            <a:ext cx="12192000" cy="4323609"/>
          </a:xfrm>
          <a:custGeom>
            <a:avLst/>
            <a:gdLst>
              <a:gd name="connsiteX0" fmla="*/ 0 w 12192000"/>
              <a:gd name="connsiteY0" fmla="*/ 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0 h 3340100"/>
              <a:gd name="connsiteX0" fmla="*/ 0 w 12192000"/>
              <a:gd name="connsiteY0" fmla="*/ 1397000 h 3340100"/>
              <a:gd name="connsiteX1" fmla="*/ 12192000 w 12192000"/>
              <a:gd name="connsiteY1" fmla="*/ 0 h 3340100"/>
              <a:gd name="connsiteX2" fmla="*/ 12192000 w 12192000"/>
              <a:gd name="connsiteY2" fmla="*/ 3340100 h 3340100"/>
              <a:gd name="connsiteX3" fmla="*/ 0 w 12192000"/>
              <a:gd name="connsiteY3" fmla="*/ 3340100 h 3340100"/>
              <a:gd name="connsiteX4" fmla="*/ 0 w 12192000"/>
              <a:gd name="connsiteY4" fmla="*/ 1397000 h 3340100"/>
              <a:gd name="connsiteX0" fmla="*/ 0 w 12192000"/>
              <a:gd name="connsiteY0" fmla="*/ 1452930 h 3396030"/>
              <a:gd name="connsiteX1" fmla="*/ 12192000 w 12192000"/>
              <a:gd name="connsiteY1" fmla="*/ 55930 h 3396030"/>
              <a:gd name="connsiteX2" fmla="*/ 12192000 w 12192000"/>
              <a:gd name="connsiteY2" fmla="*/ 3396030 h 3396030"/>
              <a:gd name="connsiteX3" fmla="*/ 0 w 12192000"/>
              <a:gd name="connsiteY3" fmla="*/ 3396030 h 3396030"/>
              <a:gd name="connsiteX4" fmla="*/ 0 w 12192000"/>
              <a:gd name="connsiteY4" fmla="*/ 1452930 h 3396030"/>
              <a:gd name="connsiteX0" fmla="*/ 0 w 12192000"/>
              <a:gd name="connsiteY0" fmla="*/ 1425047 h 3368147"/>
              <a:gd name="connsiteX1" fmla="*/ 12192000 w 12192000"/>
              <a:gd name="connsiteY1" fmla="*/ 28047 h 3368147"/>
              <a:gd name="connsiteX2" fmla="*/ 12192000 w 12192000"/>
              <a:gd name="connsiteY2" fmla="*/ 3368147 h 3368147"/>
              <a:gd name="connsiteX3" fmla="*/ 0 w 12192000"/>
              <a:gd name="connsiteY3" fmla="*/ 3368147 h 3368147"/>
              <a:gd name="connsiteX4" fmla="*/ 0 w 12192000"/>
              <a:gd name="connsiteY4" fmla="*/ 1425047 h 3368147"/>
              <a:gd name="connsiteX0" fmla="*/ 0 w 12192000"/>
              <a:gd name="connsiteY0" fmla="*/ 1475766 h 3418866"/>
              <a:gd name="connsiteX1" fmla="*/ 12192000 w 12192000"/>
              <a:gd name="connsiteY1" fmla="*/ 78766 h 3418866"/>
              <a:gd name="connsiteX2" fmla="*/ 12192000 w 12192000"/>
              <a:gd name="connsiteY2" fmla="*/ 3418866 h 3418866"/>
              <a:gd name="connsiteX3" fmla="*/ 0 w 12192000"/>
              <a:gd name="connsiteY3" fmla="*/ 3418866 h 3418866"/>
              <a:gd name="connsiteX4" fmla="*/ 0 w 12192000"/>
              <a:gd name="connsiteY4" fmla="*/ 1475766 h 3418866"/>
              <a:gd name="connsiteX0" fmla="*/ 0 w 12192000"/>
              <a:gd name="connsiteY0" fmla="*/ 1458783 h 3401883"/>
              <a:gd name="connsiteX1" fmla="*/ 12192000 w 12192000"/>
              <a:gd name="connsiteY1" fmla="*/ 61783 h 3401883"/>
              <a:gd name="connsiteX2" fmla="*/ 12192000 w 12192000"/>
              <a:gd name="connsiteY2" fmla="*/ 3401883 h 3401883"/>
              <a:gd name="connsiteX3" fmla="*/ 0 w 12192000"/>
              <a:gd name="connsiteY3" fmla="*/ 3401883 h 3401883"/>
              <a:gd name="connsiteX4" fmla="*/ 0 w 12192000"/>
              <a:gd name="connsiteY4" fmla="*/ 1458783 h 3401883"/>
              <a:gd name="connsiteX0" fmla="*/ 0 w 12192000"/>
              <a:gd name="connsiteY0" fmla="*/ 1462673 h 3405773"/>
              <a:gd name="connsiteX1" fmla="*/ 12192000 w 12192000"/>
              <a:gd name="connsiteY1" fmla="*/ 65673 h 3405773"/>
              <a:gd name="connsiteX2" fmla="*/ 12192000 w 12192000"/>
              <a:gd name="connsiteY2" fmla="*/ 3405773 h 3405773"/>
              <a:gd name="connsiteX3" fmla="*/ 0 w 12192000"/>
              <a:gd name="connsiteY3" fmla="*/ 3405773 h 3405773"/>
              <a:gd name="connsiteX4" fmla="*/ 0 w 12192000"/>
              <a:gd name="connsiteY4" fmla="*/ 1462673 h 3405773"/>
              <a:gd name="connsiteX0" fmla="*/ 0 w 12192000"/>
              <a:gd name="connsiteY0" fmla="*/ 1478209 h 3421309"/>
              <a:gd name="connsiteX1" fmla="*/ 12192000 w 12192000"/>
              <a:gd name="connsiteY1" fmla="*/ 81209 h 3421309"/>
              <a:gd name="connsiteX2" fmla="*/ 12192000 w 12192000"/>
              <a:gd name="connsiteY2" fmla="*/ 3421309 h 3421309"/>
              <a:gd name="connsiteX3" fmla="*/ 0 w 12192000"/>
              <a:gd name="connsiteY3" fmla="*/ 3421309 h 3421309"/>
              <a:gd name="connsiteX4" fmla="*/ 0 w 12192000"/>
              <a:gd name="connsiteY4" fmla="*/ 1478209 h 3421309"/>
              <a:gd name="connsiteX0" fmla="*/ 0 w 12192000"/>
              <a:gd name="connsiteY0" fmla="*/ 1480415 h 3423515"/>
              <a:gd name="connsiteX1" fmla="*/ 12192000 w 12192000"/>
              <a:gd name="connsiteY1" fmla="*/ 83415 h 3423515"/>
              <a:gd name="connsiteX2" fmla="*/ 12192000 w 12192000"/>
              <a:gd name="connsiteY2" fmla="*/ 3423515 h 3423515"/>
              <a:gd name="connsiteX3" fmla="*/ 0 w 12192000"/>
              <a:gd name="connsiteY3" fmla="*/ 3423515 h 3423515"/>
              <a:gd name="connsiteX4" fmla="*/ 0 w 12192000"/>
              <a:gd name="connsiteY4" fmla="*/ 1480415 h 3423515"/>
              <a:gd name="connsiteX0" fmla="*/ 0 w 12192000"/>
              <a:gd name="connsiteY0" fmla="*/ 1108957 h 3432710"/>
              <a:gd name="connsiteX1" fmla="*/ 12192000 w 12192000"/>
              <a:gd name="connsiteY1" fmla="*/ 92610 h 3432710"/>
              <a:gd name="connsiteX2" fmla="*/ 12192000 w 12192000"/>
              <a:gd name="connsiteY2" fmla="*/ 3432710 h 3432710"/>
              <a:gd name="connsiteX3" fmla="*/ 0 w 12192000"/>
              <a:gd name="connsiteY3" fmla="*/ 3432710 h 3432710"/>
              <a:gd name="connsiteX4" fmla="*/ 0 w 12192000"/>
              <a:gd name="connsiteY4" fmla="*/ 1108957 h 3432710"/>
              <a:gd name="connsiteX0" fmla="*/ 0 w 12192000"/>
              <a:gd name="connsiteY0" fmla="*/ 1106442 h 3430195"/>
              <a:gd name="connsiteX1" fmla="*/ 12192000 w 12192000"/>
              <a:gd name="connsiteY1" fmla="*/ 90095 h 3430195"/>
              <a:gd name="connsiteX2" fmla="*/ 12192000 w 12192000"/>
              <a:gd name="connsiteY2" fmla="*/ 3430195 h 3430195"/>
              <a:gd name="connsiteX3" fmla="*/ 0 w 12192000"/>
              <a:gd name="connsiteY3" fmla="*/ 3430195 h 3430195"/>
              <a:gd name="connsiteX4" fmla="*/ 0 w 12192000"/>
              <a:gd name="connsiteY4" fmla="*/ 1106442 h 3430195"/>
              <a:gd name="connsiteX0" fmla="*/ 0 w 12192000"/>
              <a:gd name="connsiteY0" fmla="*/ 1110711 h 3434464"/>
              <a:gd name="connsiteX1" fmla="*/ 12192000 w 12192000"/>
              <a:gd name="connsiteY1" fmla="*/ 94364 h 3434464"/>
              <a:gd name="connsiteX2" fmla="*/ 12192000 w 12192000"/>
              <a:gd name="connsiteY2" fmla="*/ 3434464 h 3434464"/>
              <a:gd name="connsiteX3" fmla="*/ 0 w 12192000"/>
              <a:gd name="connsiteY3" fmla="*/ 3434464 h 3434464"/>
              <a:gd name="connsiteX4" fmla="*/ 0 w 12192000"/>
              <a:gd name="connsiteY4" fmla="*/ 1110711 h 3434464"/>
              <a:gd name="connsiteX0" fmla="*/ 0 w 12192000"/>
              <a:gd name="connsiteY0" fmla="*/ 1110711 h 3791259"/>
              <a:gd name="connsiteX1" fmla="*/ 12192000 w 12192000"/>
              <a:gd name="connsiteY1" fmla="*/ 94364 h 3791259"/>
              <a:gd name="connsiteX2" fmla="*/ 12192000 w 12192000"/>
              <a:gd name="connsiteY2" fmla="*/ 3434464 h 3791259"/>
              <a:gd name="connsiteX3" fmla="*/ 0 w 12192000"/>
              <a:gd name="connsiteY3" fmla="*/ 3434464 h 3791259"/>
              <a:gd name="connsiteX4" fmla="*/ 0 w 12192000"/>
              <a:gd name="connsiteY4" fmla="*/ 1110711 h 3791259"/>
              <a:gd name="connsiteX0" fmla="*/ 0 w 12192000"/>
              <a:gd name="connsiteY0" fmla="*/ 1110711 h 3566296"/>
              <a:gd name="connsiteX1" fmla="*/ 12192000 w 12192000"/>
              <a:gd name="connsiteY1" fmla="*/ 94364 h 3566296"/>
              <a:gd name="connsiteX2" fmla="*/ 12192000 w 12192000"/>
              <a:gd name="connsiteY2" fmla="*/ 3434464 h 3566296"/>
              <a:gd name="connsiteX3" fmla="*/ 0 w 12192000"/>
              <a:gd name="connsiteY3" fmla="*/ 3434464 h 3566296"/>
              <a:gd name="connsiteX4" fmla="*/ 0 w 12192000"/>
              <a:gd name="connsiteY4" fmla="*/ 1110711 h 3566296"/>
              <a:gd name="connsiteX0" fmla="*/ 0 w 12192000"/>
              <a:gd name="connsiteY0" fmla="*/ 1110711 h 3708126"/>
              <a:gd name="connsiteX1" fmla="*/ 12192000 w 12192000"/>
              <a:gd name="connsiteY1" fmla="*/ 94364 h 3708126"/>
              <a:gd name="connsiteX2" fmla="*/ 12192000 w 12192000"/>
              <a:gd name="connsiteY2" fmla="*/ 3434464 h 3708126"/>
              <a:gd name="connsiteX3" fmla="*/ 0 w 12192000"/>
              <a:gd name="connsiteY3" fmla="*/ 3434464 h 3708126"/>
              <a:gd name="connsiteX4" fmla="*/ 0 w 12192000"/>
              <a:gd name="connsiteY4" fmla="*/ 1110711 h 3708126"/>
              <a:gd name="connsiteX0" fmla="*/ 0 w 12192000"/>
              <a:gd name="connsiteY0" fmla="*/ 1110711 h 3690548"/>
              <a:gd name="connsiteX1" fmla="*/ 12192000 w 12192000"/>
              <a:gd name="connsiteY1" fmla="*/ 94364 h 3690548"/>
              <a:gd name="connsiteX2" fmla="*/ 12192000 w 12192000"/>
              <a:gd name="connsiteY2" fmla="*/ 3434464 h 3690548"/>
              <a:gd name="connsiteX3" fmla="*/ 0 w 12192000"/>
              <a:gd name="connsiteY3" fmla="*/ 3434464 h 3690548"/>
              <a:gd name="connsiteX4" fmla="*/ 0 w 12192000"/>
              <a:gd name="connsiteY4" fmla="*/ 1110711 h 3690548"/>
              <a:gd name="connsiteX0" fmla="*/ 0 w 12192000"/>
              <a:gd name="connsiteY0" fmla="*/ 1071161 h 3650998"/>
              <a:gd name="connsiteX1" fmla="*/ 12192000 w 12192000"/>
              <a:gd name="connsiteY1" fmla="*/ 54814 h 3650998"/>
              <a:gd name="connsiteX2" fmla="*/ 12192000 w 12192000"/>
              <a:gd name="connsiteY2" fmla="*/ 3394914 h 3650998"/>
              <a:gd name="connsiteX3" fmla="*/ 0 w 12192000"/>
              <a:gd name="connsiteY3" fmla="*/ 3394914 h 3650998"/>
              <a:gd name="connsiteX4" fmla="*/ 0 w 12192000"/>
              <a:gd name="connsiteY4" fmla="*/ 1071161 h 3650998"/>
              <a:gd name="connsiteX0" fmla="*/ 0 w 12192000"/>
              <a:gd name="connsiteY0" fmla="*/ 1088828 h 3668665"/>
              <a:gd name="connsiteX1" fmla="*/ 12192000 w 12192000"/>
              <a:gd name="connsiteY1" fmla="*/ 72481 h 3668665"/>
              <a:gd name="connsiteX2" fmla="*/ 12192000 w 12192000"/>
              <a:gd name="connsiteY2" fmla="*/ 3412581 h 3668665"/>
              <a:gd name="connsiteX3" fmla="*/ 0 w 12192000"/>
              <a:gd name="connsiteY3" fmla="*/ 3412581 h 3668665"/>
              <a:gd name="connsiteX4" fmla="*/ 0 w 12192000"/>
              <a:gd name="connsiteY4" fmla="*/ 1088828 h 3668665"/>
              <a:gd name="connsiteX0" fmla="*/ 0 w 12192000"/>
              <a:gd name="connsiteY0" fmla="*/ 1088828 h 3639238"/>
              <a:gd name="connsiteX1" fmla="*/ 12192000 w 12192000"/>
              <a:gd name="connsiteY1" fmla="*/ 72481 h 3639238"/>
              <a:gd name="connsiteX2" fmla="*/ 12192000 w 12192000"/>
              <a:gd name="connsiteY2" fmla="*/ 3412581 h 3639238"/>
              <a:gd name="connsiteX3" fmla="*/ 0 w 12192000"/>
              <a:gd name="connsiteY3" fmla="*/ 3412581 h 3639238"/>
              <a:gd name="connsiteX4" fmla="*/ 0 w 12192000"/>
              <a:gd name="connsiteY4" fmla="*/ 1088828 h 3639238"/>
              <a:gd name="connsiteX0" fmla="*/ 0 w 12192000"/>
              <a:gd name="connsiteY0" fmla="*/ 1020935 h 3571345"/>
              <a:gd name="connsiteX1" fmla="*/ 12192000 w 12192000"/>
              <a:gd name="connsiteY1" fmla="*/ 4588 h 3571345"/>
              <a:gd name="connsiteX2" fmla="*/ 12192000 w 12192000"/>
              <a:gd name="connsiteY2" fmla="*/ 3344688 h 3571345"/>
              <a:gd name="connsiteX3" fmla="*/ 0 w 12192000"/>
              <a:gd name="connsiteY3" fmla="*/ 3344688 h 3571345"/>
              <a:gd name="connsiteX4" fmla="*/ 0 w 12192000"/>
              <a:gd name="connsiteY4" fmla="*/ 1020935 h 3571345"/>
              <a:gd name="connsiteX0" fmla="*/ 0 w 12192000"/>
              <a:gd name="connsiteY0" fmla="*/ 1029537 h 3579947"/>
              <a:gd name="connsiteX1" fmla="*/ 12192000 w 12192000"/>
              <a:gd name="connsiteY1" fmla="*/ 13190 h 3579947"/>
              <a:gd name="connsiteX2" fmla="*/ 12192000 w 12192000"/>
              <a:gd name="connsiteY2" fmla="*/ 3353290 h 3579947"/>
              <a:gd name="connsiteX3" fmla="*/ 0 w 12192000"/>
              <a:gd name="connsiteY3" fmla="*/ 3353290 h 3579947"/>
              <a:gd name="connsiteX4" fmla="*/ 0 w 12192000"/>
              <a:gd name="connsiteY4" fmla="*/ 1029537 h 3579947"/>
              <a:gd name="connsiteX0" fmla="*/ 0 w 12192000"/>
              <a:gd name="connsiteY0" fmla="*/ 1033252 h 3583662"/>
              <a:gd name="connsiteX1" fmla="*/ 12192000 w 12192000"/>
              <a:gd name="connsiteY1" fmla="*/ 16905 h 3583662"/>
              <a:gd name="connsiteX2" fmla="*/ 12192000 w 12192000"/>
              <a:gd name="connsiteY2" fmla="*/ 3357005 h 3583662"/>
              <a:gd name="connsiteX3" fmla="*/ 0 w 12192000"/>
              <a:gd name="connsiteY3" fmla="*/ 3357005 h 3583662"/>
              <a:gd name="connsiteX4" fmla="*/ 0 w 12192000"/>
              <a:gd name="connsiteY4" fmla="*/ 1033252 h 3583662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016348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016348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66758"/>
              <a:gd name="connsiteX1" fmla="*/ 12192000 w 12192000"/>
              <a:gd name="connsiteY1" fmla="*/ 1 h 3566758"/>
              <a:gd name="connsiteX2" fmla="*/ 12192000 w 12192000"/>
              <a:gd name="connsiteY2" fmla="*/ 3340101 h 3566758"/>
              <a:gd name="connsiteX3" fmla="*/ 0 w 12192000"/>
              <a:gd name="connsiteY3" fmla="*/ 3340101 h 3566758"/>
              <a:gd name="connsiteX4" fmla="*/ 0 w 12192000"/>
              <a:gd name="connsiteY4" fmla="*/ 1262437 h 3566758"/>
              <a:gd name="connsiteX0" fmla="*/ 0 w 12192000"/>
              <a:gd name="connsiteY0" fmla="*/ 1262437 h 3585286"/>
              <a:gd name="connsiteX1" fmla="*/ 12192000 w 12192000"/>
              <a:gd name="connsiteY1" fmla="*/ 1 h 3585286"/>
              <a:gd name="connsiteX2" fmla="*/ 12192000 w 12192000"/>
              <a:gd name="connsiteY2" fmla="*/ 3340101 h 3585286"/>
              <a:gd name="connsiteX3" fmla="*/ 0 w 12192000"/>
              <a:gd name="connsiteY3" fmla="*/ 3340101 h 3585286"/>
              <a:gd name="connsiteX4" fmla="*/ 0 w 12192000"/>
              <a:gd name="connsiteY4" fmla="*/ 1262437 h 3585286"/>
              <a:gd name="connsiteX0" fmla="*/ 0 w 12192000"/>
              <a:gd name="connsiteY0" fmla="*/ 1262437 h 3619726"/>
              <a:gd name="connsiteX1" fmla="*/ 12192000 w 12192000"/>
              <a:gd name="connsiteY1" fmla="*/ 1 h 3619726"/>
              <a:gd name="connsiteX2" fmla="*/ 12192000 w 12192000"/>
              <a:gd name="connsiteY2" fmla="*/ 3340101 h 3619726"/>
              <a:gd name="connsiteX3" fmla="*/ 0 w 12192000"/>
              <a:gd name="connsiteY3" fmla="*/ 3340101 h 3619726"/>
              <a:gd name="connsiteX4" fmla="*/ 0 w 12192000"/>
              <a:gd name="connsiteY4" fmla="*/ 1262437 h 3619726"/>
              <a:gd name="connsiteX0" fmla="*/ 0 w 12192000"/>
              <a:gd name="connsiteY0" fmla="*/ 1262437 h 3606860"/>
              <a:gd name="connsiteX1" fmla="*/ 12192000 w 12192000"/>
              <a:gd name="connsiteY1" fmla="*/ 1 h 3606860"/>
              <a:gd name="connsiteX2" fmla="*/ 12192000 w 12192000"/>
              <a:gd name="connsiteY2" fmla="*/ 3340101 h 3606860"/>
              <a:gd name="connsiteX3" fmla="*/ 0 w 12192000"/>
              <a:gd name="connsiteY3" fmla="*/ 3340101 h 3606860"/>
              <a:gd name="connsiteX4" fmla="*/ 0 w 12192000"/>
              <a:gd name="connsiteY4" fmla="*/ 1262437 h 3606860"/>
              <a:gd name="connsiteX0" fmla="*/ 0 w 12192000"/>
              <a:gd name="connsiteY0" fmla="*/ 1262437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262437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98325"/>
              <a:gd name="connsiteX1" fmla="*/ 12192000 w 12192000"/>
              <a:gd name="connsiteY1" fmla="*/ 1 h 3598325"/>
              <a:gd name="connsiteX2" fmla="*/ 12192000 w 12192000"/>
              <a:gd name="connsiteY2" fmla="*/ 3340101 h 3598325"/>
              <a:gd name="connsiteX3" fmla="*/ 0 w 12192000"/>
              <a:gd name="connsiteY3" fmla="*/ 3340101 h 3598325"/>
              <a:gd name="connsiteX4" fmla="*/ 0 w 12192000"/>
              <a:gd name="connsiteY4" fmla="*/ 1412230 h 3598325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30 h 3583878"/>
              <a:gd name="connsiteX1" fmla="*/ 12192000 w 12192000"/>
              <a:gd name="connsiteY1" fmla="*/ 1 h 3583878"/>
              <a:gd name="connsiteX2" fmla="*/ 12192000 w 12192000"/>
              <a:gd name="connsiteY2" fmla="*/ 3340101 h 3583878"/>
              <a:gd name="connsiteX3" fmla="*/ 0 w 12192000"/>
              <a:gd name="connsiteY3" fmla="*/ 3211706 h 3583878"/>
              <a:gd name="connsiteX4" fmla="*/ 0 w 12192000"/>
              <a:gd name="connsiteY4" fmla="*/ 1412230 h 3583878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2229 h 3583877"/>
              <a:gd name="connsiteX1" fmla="*/ 12192000 w 12192000"/>
              <a:gd name="connsiteY1" fmla="*/ 0 h 3583877"/>
              <a:gd name="connsiteX2" fmla="*/ 12192000 w 12192000"/>
              <a:gd name="connsiteY2" fmla="*/ 3340100 h 3583877"/>
              <a:gd name="connsiteX3" fmla="*/ 0 w 12192000"/>
              <a:gd name="connsiteY3" fmla="*/ 3211705 h 3583877"/>
              <a:gd name="connsiteX4" fmla="*/ 0 w 12192000"/>
              <a:gd name="connsiteY4" fmla="*/ 1412229 h 3583877"/>
              <a:gd name="connsiteX0" fmla="*/ 0 w 12192000"/>
              <a:gd name="connsiteY0" fmla="*/ 1418829 h 3590477"/>
              <a:gd name="connsiteX1" fmla="*/ 12192000 w 12192000"/>
              <a:gd name="connsiteY1" fmla="*/ 6600 h 3590477"/>
              <a:gd name="connsiteX2" fmla="*/ 12192000 w 12192000"/>
              <a:gd name="connsiteY2" fmla="*/ 3346700 h 3590477"/>
              <a:gd name="connsiteX3" fmla="*/ 0 w 12192000"/>
              <a:gd name="connsiteY3" fmla="*/ 3218305 h 3590477"/>
              <a:gd name="connsiteX4" fmla="*/ 0 w 12192000"/>
              <a:gd name="connsiteY4" fmla="*/ 1418829 h 3590477"/>
              <a:gd name="connsiteX0" fmla="*/ 0 w 12192000"/>
              <a:gd name="connsiteY0" fmla="*/ 1418829 h 3619625"/>
              <a:gd name="connsiteX1" fmla="*/ 12192000 w 12192000"/>
              <a:gd name="connsiteY1" fmla="*/ 6600 h 3619625"/>
              <a:gd name="connsiteX2" fmla="*/ 12192000 w 12192000"/>
              <a:gd name="connsiteY2" fmla="*/ 3346700 h 3619625"/>
              <a:gd name="connsiteX3" fmla="*/ 0 w 12192000"/>
              <a:gd name="connsiteY3" fmla="*/ 3218305 h 3619625"/>
              <a:gd name="connsiteX4" fmla="*/ 0 w 12192000"/>
              <a:gd name="connsiteY4" fmla="*/ 1418829 h 3619625"/>
              <a:gd name="connsiteX0" fmla="*/ 0 w 12192000"/>
              <a:gd name="connsiteY0" fmla="*/ 1412229 h 3613025"/>
              <a:gd name="connsiteX1" fmla="*/ 12192000 w 12192000"/>
              <a:gd name="connsiteY1" fmla="*/ 0 h 3613025"/>
              <a:gd name="connsiteX2" fmla="*/ 12192000 w 12192000"/>
              <a:gd name="connsiteY2" fmla="*/ 3340100 h 3613025"/>
              <a:gd name="connsiteX3" fmla="*/ 0 w 12192000"/>
              <a:gd name="connsiteY3" fmla="*/ 3211705 h 3613025"/>
              <a:gd name="connsiteX4" fmla="*/ 0 w 12192000"/>
              <a:gd name="connsiteY4" fmla="*/ 1412229 h 3613025"/>
              <a:gd name="connsiteX0" fmla="*/ 0 w 12192000"/>
              <a:gd name="connsiteY0" fmla="*/ 1412229 h 3628008"/>
              <a:gd name="connsiteX1" fmla="*/ 12192000 w 12192000"/>
              <a:gd name="connsiteY1" fmla="*/ 0 h 3628008"/>
              <a:gd name="connsiteX2" fmla="*/ 12192000 w 12192000"/>
              <a:gd name="connsiteY2" fmla="*/ 3340100 h 3628008"/>
              <a:gd name="connsiteX3" fmla="*/ 0 w 12192000"/>
              <a:gd name="connsiteY3" fmla="*/ 3211705 h 3628008"/>
              <a:gd name="connsiteX4" fmla="*/ 0 w 12192000"/>
              <a:gd name="connsiteY4" fmla="*/ 1412229 h 3628008"/>
              <a:gd name="connsiteX0" fmla="*/ 0 w 12192000"/>
              <a:gd name="connsiteY0" fmla="*/ 1412229 h 3548203"/>
              <a:gd name="connsiteX1" fmla="*/ 12192000 w 12192000"/>
              <a:gd name="connsiteY1" fmla="*/ 0 h 3548203"/>
              <a:gd name="connsiteX2" fmla="*/ 12192000 w 12192000"/>
              <a:gd name="connsiteY2" fmla="*/ 3248314 h 3548203"/>
              <a:gd name="connsiteX3" fmla="*/ 0 w 12192000"/>
              <a:gd name="connsiteY3" fmla="*/ 3211705 h 3548203"/>
              <a:gd name="connsiteX4" fmla="*/ 0 w 12192000"/>
              <a:gd name="connsiteY4" fmla="*/ 1412229 h 3548203"/>
              <a:gd name="connsiteX0" fmla="*/ 0 w 12192000"/>
              <a:gd name="connsiteY0" fmla="*/ 1412229 h 3576575"/>
              <a:gd name="connsiteX1" fmla="*/ 12192000 w 12192000"/>
              <a:gd name="connsiteY1" fmla="*/ 0 h 3576575"/>
              <a:gd name="connsiteX2" fmla="*/ 12192000 w 12192000"/>
              <a:gd name="connsiteY2" fmla="*/ 3248314 h 3576575"/>
              <a:gd name="connsiteX3" fmla="*/ 0 w 12192000"/>
              <a:gd name="connsiteY3" fmla="*/ 3211705 h 3576575"/>
              <a:gd name="connsiteX4" fmla="*/ 0 w 12192000"/>
              <a:gd name="connsiteY4" fmla="*/ 1412229 h 3576575"/>
              <a:gd name="connsiteX0" fmla="*/ 0 w 12192000"/>
              <a:gd name="connsiteY0" fmla="*/ 1412229 h 3586084"/>
              <a:gd name="connsiteX1" fmla="*/ 12192000 w 12192000"/>
              <a:gd name="connsiteY1" fmla="*/ 0 h 3586084"/>
              <a:gd name="connsiteX2" fmla="*/ 12192000 w 12192000"/>
              <a:gd name="connsiteY2" fmla="*/ 3248314 h 3586084"/>
              <a:gd name="connsiteX3" fmla="*/ 0 w 12192000"/>
              <a:gd name="connsiteY3" fmla="*/ 3211705 h 3586084"/>
              <a:gd name="connsiteX4" fmla="*/ 0 w 12192000"/>
              <a:gd name="connsiteY4" fmla="*/ 1412229 h 3586084"/>
              <a:gd name="connsiteX0" fmla="*/ 0 w 12192000"/>
              <a:gd name="connsiteY0" fmla="*/ 1415284 h 3589139"/>
              <a:gd name="connsiteX1" fmla="*/ 12192000 w 12192000"/>
              <a:gd name="connsiteY1" fmla="*/ 3055 h 3589139"/>
              <a:gd name="connsiteX2" fmla="*/ 12192000 w 12192000"/>
              <a:gd name="connsiteY2" fmla="*/ 3251369 h 3589139"/>
              <a:gd name="connsiteX3" fmla="*/ 0 w 12192000"/>
              <a:gd name="connsiteY3" fmla="*/ 3214760 h 3589139"/>
              <a:gd name="connsiteX4" fmla="*/ 0 w 12192000"/>
              <a:gd name="connsiteY4" fmla="*/ 1415284 h 3589139"/>
              <a:gd name="connsiteX0" fmla="*/ 0 w 12192000"/>
              <a:gd name="connsiteY0" fmla="*/ 1415284 h 3559737"/>
              <a:gd name="connsiteX1" fmla="*/ 12192000 w 12192000"/>
              <a:gd name="connsiteY1" fmla="*/ 3055 h 3559737"/>
              <a:gd name="connsiteX2" fmla="*/ 12192000 w 12192000"/>
              <a:gd name="connsiteY2" fmla="*/ 3216949 h 3559737"/>
              <a:gd name="connsiteX3" fmla="*/ 0 w 12192000"/>
              <a:gd name="connsiteY3" fmla="*/ 3214760 h 3559737"/>
              <a:gd name="connsiteX4" fmla="*/ 0 w 12192000"/>
              <a:gd name="connsiteY4" fmla="*/ 1415284 h 3559737"/>
              <a:gd name="connsiteX0" fmla="*/ 0 w 12192000"/>
              <a:gd name="connsiteY0" fmla="*/ 1412553 h 3557006"/>
              <a:gd name="connsiteX1" fmla="*/ 12192000 w 12192000"/>
              <a:gd name="connsiteY1" fmla="*/ 324 h 3557006"/>
              <a:gd name="connsiteX2" fmla="*/ 12192000 w 12192000"/>
              <a:gd name="connsiteY2" fmla="*/ 3214218 h 3557006"/>
              <a:gd name="connsiteX3" fmla="*/ 0 w 12192000"/>
              <a:gd name="connsiteY3" fmla="*/ 3212029 h 3557006"/>
              <a:gd name="connsiteX4" fmla="*/ 0 w 12192000"/>
              <a:gd name="connsiteY4" fmla="*/ 1412553 h 3557006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9817"/>
              <a:gd name="connsiteX1" fmla="*/ 12192000 w 12192000"/>
              <a:gd name="connsiteY1" fmla="*/ 324 h 3559817"/>
              <a:gd name="connsiteX2" fmla="*/ 12192000 w 12192000"/>
              <a:gd name="connsiteY2" fmla="*/ 3214218 h 3559817"/>
              <a:gd name="connsiteX3" fmla="*/ 0 w 12192000"/>
              <a:gd name="connsiteY3" fmla="*/ 3212029 h 3559817"/>
              <a:gd name="connsiteX4" fmla="*/ 0 w 12192000"/>
              <a:gd name="connsiteY4" fmla="*/ 1412553 h 3559817"/>
              <a:gd name="connsiteX0" fmla="*/ 0 w 12192000"/>
              <a:gd name="connsiteY0" fmla="*/ 1412553 h 3551506"/>
              <a:gd name="connsiteX1" fmla="*/ 12192000 w 12192000"/>
              <a:gd name="connsiteY1" fmla="*/ 324 h 3551506"/>
              <a:gd name="connsiteX2" fmla="*/ 12192000 w 12192000"/>
              <a:gd name="connsiteY2" fmla="*/ 3214218 h 3551506"/>
              <a:gd name="connsiteX3" fmla="*/ 0 w 12192000"/>
              <a:gd name="connsiteY3" fmla="*/ 3212029 h 3551506"/>
              <a:gd name="connsiteX4" fmla="*/ 0 w 12192000"/>
              <a:gd name="connsiteY4" fmla="*/ 1412553 h 3551506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  <a:gd name="connsiteX0" fmla="*/ 0 w 12192000"/>
              <a:gd name="connsiteY0" fmla="*/ 1412229 h 3551182"/>
              <a:gd name="connsiteX1" fmla="*/ 12192000 w 12192000"/>
              <a:gd name="connsiteY1" fmla="*/ 0 h 3551182"/>
              <a:gd name="connsiteX2" fmla="*/ 12192000 w 12192000"/>
              <a:gd name="connsiteY2" fmla="*/ 3213894 h 3551182"/>
              <a:gd name="connsiteX3" fmla="*/ 0 w 12192000"/>
              <a:gd name="connsiteY3" fmla="*/ 3211705 h 3551182"/>
              <a:gd name="connsiteX4" fmla="*/ 0 w 12192000"/>
              <a:gd name="connsiteY4" fmla="*/ 1412229 h 355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51182">
                <a:moveTo>
                  <a:pt x="0" y="1412229"/>
                </a:moveTo>
                <a:cubicBezTo>
                  <a:pt x="4348330" y="2004115"/>
                  <a:pt x="8446097" y="22344"/>
                  <a:pt x="12192000" y="0"/>
                </a:cubicBezTo>
                <a:lnTo>
                  <a:pt x="12192000" y="3213894"/>
                </a:lnTo>
                <a:cubicBezTo>
                  <a:pt x="9537700" y="4258249"/>
                  <a:pt x="3962400" y="2475205"/>
                  <a:pt x="0" y="3211705"/>
                </a:cubicBezTo>
                <a:lnTo>
                  <a:pt x="0" y="1412229"/>
                </a:lnTo>
                <a:close/>
              </a:path>
            </a:pathLst>
          </a:custGeom>
          <a:blipFill dpi="0" rotWithShape="1">
            <a:blip r:embed="rId3"/>
            <a:srcRect/>
            <a:tile tx="635000" ty="641350" sx="100000" sy="100000" flip="none" algn="ctr"/>
          </a:blip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7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1"/>
          <a:stretch/>
        </p:blipFill>
        <p:spPr>
          <a:xfrm>
            <a:off x="0" y="0"/>
            <a:ext cx="12192000" cy="500742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2178000"/>
            <a:ext cx="12192000" cy="4680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0" y="-57150"/>
            <a:ext cx="12192000" cy="370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5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51" y="0"/>
            <a:ext cx="10290049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9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10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 b="9721"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rgbClr val="000000">
                  <a:alpha val="55000"/>
                </a:srgbClr>
              </a:gs>
              <a:gs pos="0">
                <a:schemeClr val="tx1">
                  <a:alpha val="9000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B1FD-49A5-45ED-AEC7-E8F732788836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5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B1FD-49A5-45ED-AEC7-E8F732788836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65913-EF24-4225-8A28-7DE87625D1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microsoft.com/office/2007/relationships/hdphoto" Target="../media/hdphoto2.wdp"/><Relationship Id="rId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44643" y="2498687"/>
            <a:ext cx="1302714" cy="1264238"/>
            <a:chOff x="5444644" y="2498687"/>
            <a:chExt cx="1302714" cy="1264238"/>
          </a:xfrm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2362" y="3929448"/>
            <a:ext cx="26072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ONE WEEK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577" y="4263080"/>
            <a:ext cx="20728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</a:rPr>
              <a:t>壹周创意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5915025"/>
          </a:xfrm>
          <a:custGeom>
            <a:avLst/>
            <a:gdLst>
              <a:gd name="connsiteX0" fmla="*/ 0 w 12192000"/>
              <a:gd name="connsiteY0" fmla="*/ 0 h 5257800"/>
              <a:gd name="connsiteX1" fmla="*/ 12192000 w 12192000"/>
              <a:gd name="connsiteY1" fmla="*/ 0 h 5257800"/>
              <a:gd name="connsiteX2" fmla="*/ 12192000 w 12192000"/>
              <a:gd name="connsiteY2" fmla="*/ 5257800 h 5257800"/>
              <a:gd name="connsiteX3" fmla="*/ 0 w 12192000"/>
              <a:gd name="connsiteY3" fmla="*/ 5257800 h 5257800"/>
              <a:gd name="connsiteX4" fmla="*/ 0 w 12192000"/>
              <a:gd name="connsiteY4" fmla="*/ 0 h 5257800"/>
              <a:gd name="connsiteX0" fmla="*/ 0 w 12192000"/>
              <a:gd name="connsiteY0" fmla="*/ 0 h 5915025"/>
              <a:gd name="connsiteX1" fmla="*/ 12192000 w 12192000"/>
              <a:gd name="connsiteY1" fmla="*/ 0 h 5915025"/>
              <a:gd name="connsiteX2" fmla="*/ 12192000 w 12192000"/>
              <a:gd name="connsiteY2" fmla="*/ 5257800 h 5915025"/>
              <a:gd name="connsiteX3" fmla="*/ 0 w 12192000"/>
              <a:gd name="connsiteY3" fmla="*/ 5257800 h 5915025"/>
              <a:gd name="connsiteX4" fmla="*/ 0 w 12192000"/>
              <a:gd name="connsiteY4" fmla="*/ 0 h 591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5025">
                <a:moveTo>
                  <a:pt x="0" y="0"/>
                </a:moveTo>
                <a:lnTo>
                  <a:pt x="12192000" y="0"/>
                </a:lnTo>
                <a:lnTo>
                  <a:pt x="12192000" y="5257800"/>
                </a:lnTo>
                <a:cubicBezTo>
                  <a:pt x="10160000" y="6134100"/>
                  <a:pt x="2032000" y="6134100"/>
                  <a:pt x="0" y="5257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936504" y="1296639"/>
            <a:ext cx="2318993" cy="195456"/>
            <a:chOff x="4936504" y="942309"/>
            <a:chExt cx="2318993" cy="1954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6004" y="88707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1719" y="147512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2" y="161169"/>
            <a:ext cx="1727200" cy="38334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4503478" y="2971800"/>
            <a:ext cx="914400" cy="914400"/>
            <a:chOff x="4107180" y="2971800"/>
            <a:chExt cx="914400" cy="914400"/>
          </a:xfrm>
        </p:grpSpPr>
        <p:sp>
          <p:nvSpPr>
            <p:cNvPr id="28" name="椭圆 27"/>
            <p:cNvSpPr/>
            <p:nvPr/>
          </p:nvSpPr>
          <p:spPr>
            <a:xfrm>
              <a:off x="4107180" y="2971800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2148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030" y="3295650"/>
              <a:ext cx="266700" cy="266700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/>
        </p:nvGrpSpPr>
        <p:grpSpPr>
          <a:xfrm>
            <a:off x="9039225" y="2971800"/>
            <a:ext cx="914400" cy="914400"/>
            <a:chOff x="8896350" y="2971800"/>
            <a:chExt cx="914400" cy="914400"/>
          </a:xfrm>
        </p:grpSpPr>
        <p:sp>
          <p:nvSpPr>
            <p:cNvPr id="34" name="椭圆 33"/>
            <p:cNvSpPr/>
            <p:nvPr/>
          </p:nvSpPr>
          <p:spPr>
            <a:xfrm>
              <a:off x="88963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0106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630" y="3307080"/>
              <a:ext cx="243840" cy="24384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772275" y="2971800"/>
            <a:ext cx="914400" cy="914400"/>
            <a:chOff x="6496050" y="2971800"/>
            <a:chExt cx="914400" cy="914400"/>
          </a:xfrm>
        </p:grpSpPr>
        <p:sp>
          <p:nvSpPr>
            <p:cNvPr id="21" name="椭圆 20"/>
            <p:cNvSpPr/>
            <p:nvPr/>
          </p:nvSpPr>
          <p:spPr>
            <a:xfrm>
              <a:off x="6496050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610350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40" y="3234690"/>
              <a:ext cx="388620" cy="38862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238375" y="2971800"/>
            <a:ext cx="914400" cy="914400"/>
            <a:chOff x="2119217" y="2971800"/>
            <a:chExt cx="914400" cy="914400"/>
          </a:xfrm>
        </p:grpSpPr>
        <p:sp>
          <p:nvSpPr>
            <p:cNvPr id="17" name="椭圆 16"/>
            <p:cNvSpPr/>
            <p:nvPr/>
          </p:nvSpPr>
          <p:spPr>
            <a:xfrm>
              <a:off x="2119217" y="29718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2233517" y="3086100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677" y="3223260"/>
              <a:ext cx="411480" cy="411480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99453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7579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95385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476645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9638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40898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528780" y="3970821"/>
            <a:ext cx="1402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210040" y="4294953"/>
            <a:ext cx="2039561" cy="4378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362528" y="6163270"/>
            <a:ext cx="94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837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" grpId="0"/>
      <p:bldP spid="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052" y="208339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51819" y="1080864"/>
            <a:ext cx="3072481" cy="307248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43808" y="1609026"/>
            <a:ext cx="649565" cy="649565"/>
            <a:chOff x="1451783" y="1190526"/>
            <a:chExt cx="768549" cy="768549"/>
          </a:xfrm>
        </p:grpSpPr>
        <p:sp>
          <p:nvSpPr>
            <p:cNvPr id="3" name="椭圆 2"/>
            <p:cNvSpPr/>
            <p:nvPr/>
          </p:nvSpPr>
          <p:spPr>
            <a:xfrm>
              <a:off x="1451783" y="1190526"/>
              <a:ext cx="768549" cy="768549"/>
            </a:xfrm>
            <a:prstGeom prst="ellipse">
              <a:avLst/>
            </a:prstGeom>
            <a:solidFill>
              <a:srgbClr val="9E4A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314" y="1328057"/>
              <a:ext cx="493484" cy="4934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49487" y="1979659"/>
            <a:ext cx="152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5213" y="2500736"/>
            <a:ext cx="80010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中文排版建议字间距为</a:t>
            </a:r>
            <a:r>
              <a:rPr lang="en-US" altLang="zh-CN" sz="1600" spc="16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1.0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6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600" spc="16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76700" y="3200214"/>
            <a:ext cx="52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936" y="6242050"/>
            <a:ext cx="92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41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09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3439888" y="1735931"/>
            <a:ext cx="5312226" cy="3094849"/>
            <a:chOff x="3439888" y="1735931"/>
            <a:chExt cx="5312226" cy="309484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8" y="1736940"/>
              <a:ext cx="5312226" cy="309384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059506" y="1842981"/>
              <a:ext cx="4072990" cy="267906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0800000" flipH="1">
              <a:off x="6663866" y="1735931"/>
              <a:ext cx="1577640" cy="2693486"/>
            </a:xfrm>
            <a:custGeom>
              <a:avLst/>
              <a:gdLst>
                <a:gd name="connsiteX0" fmla="*/ 0 w 1183463"/>
                <a:gd name="connsiteY0" fmla="*/ 1030102 h 1030102"/>
                <a:gd name="connsiteX1" fmla="*/ 1084807 w 1183463"/>
                <a:gd name="connsiteY1" fmla="*/ 1030102 h 1030102"/>
                <a:gd name="connsiteX2" fmla="*/ 1117848 w 1183463"/>
                <a:gd name="connsiteY2" fmla="*/ 1017928 h 1030102"/>
                <a:gd name="connsiteX3" fmla="*/ 1174201 w 1183463"/>
                <a:gd name="connsiteY3" fmla="*/ 957910 h 1030102"/>
                <a:gd name="connsiteX4" fmla="*/ 1183463 w 1183463"/>
                <a:gd name="connsiteY4" fmla="*/ 927386 h 1030102"/>
                <a:gd name="connsiteX5" fmla="*/ 1183463 w 1183463"/>
                <a:gd name="connsiteY5" fmla="*/ 0 h 1030102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183463"/>
                <a:gd name="connsiteY0" fmla="*/ 2228750 h 2228750"/>
                <a:gd name="connsiteX1" fmla="*/ 1084807 w 1183463"/>
                <a:gd name="connsiteY1" fmla="*/ 2228750 h 2228750"/>
                <a:gd name="connsiteX2" fmla="*/ 1117848 w 1183463"/>
                <a:gd name="connsiteY2" fmla="*/ 2216576 h 2228750"/>
                <a:gd name="connsiteX3" fmla="*/ 1174201 w 1183463"/>
                <a:gd name="connsiteY3" fmla="*/ 2156558 h 2228750"/>
                <a:gd name="connsiteX4" fmla="*/ 1183463 w 1183463"/>
                <a:gd name="connsiteY4" fmla="*/ 2126034 h 2228750"/>
                <a:gd name="connsiteX5" fmla="*/ 1175879 w 1183463"/>
                <a:gd name="connsiteY5" fmla="*/ 0 h 2228750"/>
                <a:gd name="connsiteX6" fmla="*/ 0 w 1183463"/>
                <a:gd name="connsiteY6" fmla="*/ 2228750 h 2228750"/>
                <a:gd name="connsiteX0" fmla="*/ 0 w 1570267"/>
                <a:gd name="connsiteY0" fmla="*/ 2228750 h 2228750"/>
                <a:gd name="connsiteX1" fmla="*/ 1471611 w 1570267"/>
                <a:gd name="connsiteY1" fmla="*/ 2228750 h 2228750"/>
                <a:gd name="connsiteX2" fmla="*/ 1504652 w 1570267"/>
                <a:gd name="connsiteY2" fmla="*/ 2216576 h 2228750"/>
                <a:gd name="connsiteX3" fmla="*/ 1561005 w 1570267"/>
                <a:gd name="connsiteY3" fmla="*/ 2156558 h 2228750"/>
                <a:gd name="connsiteX4" fmla="*/ 1570267 w 1570267"/>
                <a:gd name="connsiteY4" fmla="*/ 2126034 h 2228750"/>
                <a:gd name="connsiteX5" fmla="*/ 1562683 w 1570267"/>
                <a:gd name="connsiteY5" fmla="*/ 0 h 2228750"/>
                <a:gd name="connsiteX6" fmla="*/ 0 w 1570267"/>
                <a:gd name="connsiteY6" fmla="*/ 2228750 h 2228750"/>
                <a:gd name="connsiteX0" fmla="*/ 0 w 1570267"/>
                <a:gd name="connsiteY0" fmla="*/ 2432294 h 2432294"/>
                <a:gd name="connsiteX1" fmla="*/ 1471611 w 1570267"/>
                <a:gd name="connsiteY1" fmla="*/ 2432294 h 2432294"/>
                <a:gd name="connsiteX2" fmla="*/ 1504652 w 1570267"/>
                <a:gd name="connsiteY2" fmla="*/ 2420120 h 2432294"/>
                <a:gd name="connsiteX3" fmla="*/ 1561005 w 1570267"/>
                <a:gd name="connsiteY3" fmla="*/ 2360102 h 2432294"/>
                <a:gd name="connsiteX4" fmla="*/ 1570267 w 1570267"/>
                <a:gd name="connsiteY4" fmla="*/ 2329578 h 2432294"/>
                <a:gd name="connsiteX5" fmla="*/ 1570267 w 1570267"/>
                <a:gd name="connsiteY5" fmla="*/ 0 h 2432294"/>
                <a:gd name="connsiteX6" fmla="*/ 0 w 1570267"/>
                <a:gd name="connsiteY6" fmla="*/ 2432294 h 2432294"/>
                <a:gd name="connsiteX0" fmla="*/ 0 w 1570267"/>
                <a:gd name="connsiteY0" fmla="*/ 2664736 h 2664736"/>
                <a:gd name="connsiteX1" fmla="*/ 1471611 w 1570267"/>
                <a:gd name="connsiteY1" fmla="*/ 2664736 h 2664736"/>
                <a:gd name="connsiteX2" fmla="*/ 1504652 w 1570267"/>
                <a:gd name="connsiteY2" fmla="*/ 2652562 h 2664736"/>
                <a:gd name="connsiteX3" fmla="*/ 1561005 w 1570267"/>
                <a:gd name="connsiteY3" fmla="*/ 2592544 h 2664736"/>
                <a:gd name="connsiteX4" fmla="*/ 1570267 w 1570267"/>
                <a:gd name="connsiteY4" fmla="*/ 2562020 h 2664736"/>
                <a:gd name="connsiteX5" fmla="*/ 1570267 w 1570267"/>
                <a:gd name="connsiteY5" fmla="*/ 0 h 2664736"/>
                <a:gd name="connsiteX6" fmla="*/ 0 w 1570267"/>
                <a:gd name="connsiteY6" fmla="*/ 2664736 h 26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7" h="2664736">
                  <a:moveTo>
                    <a:pt x="0" y="2664736"/>
                  </a:moveTo>
                  <a:lnTo>
                    <a:pt x="1471611" y="2664736"/>
                  </a:lnTo>
                  <a:lnTo>
                    <a:pt x="1504652" y="2652562"/>
                  </a:lnTo>
                  <a:cubicBezTo>
                    <a:pt x="1531791" y="2638012"/>
                    <a:pt x="1549553" y="2618006"/>
                    <a:pt x="1561005" y="2592544"/>
                  </a:cubicBezTo>
                  <a:lnTo>
                    <a:pt x="1570267" y="2562020"/>
                  </a:lnTo>
                  <a:lnTo>
                    <a:pt x="1570267" y="0"/>
                  </a:lnTo>
                  <a:lnTo>
                    <a:pt x="0" y="266473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679410" y="2249714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07709" y="2254554"/>
            <a:ext cx="468000" cy="468000"/>
            <a:chOff x="8860973" y="2394860"/>
            <a:chExt cx="468000" cy="468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9679410" y="2554513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07709" y="3572525"/>
            <a:ext cx="468000" cy="468000"/>
            <a:chOff x="8846457" y="3545114"/>
            <a:chExt cx="468000" cy="468000"/>
          </a:xfrm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9668121" y="360316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68121" y="3907967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79450" y="4963886"/>
            <a:ext cx="1083310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77585" y="2220687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0500" y="2630714"/>
            <a:ext cx="1828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277584" y="5667830"/>
            <a:ext cx="1340095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0498" y="6034315"/>
            <a:ext cx="115570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40380" y="2673000"/>
            <a:ext cx="1852187" cy="756000"/>
            <a:chOff x="3040380" y="2673000"/>
            <a:chExt cx="1852187" cy="756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4136567" y="2673000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318623" y="2855056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40380" y="3051000"/>
              <a:ext cx="144272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>
              <a:spLocks noChangeAspect="1"/>
            </p:cNvSpPr>
            <p:nvPr/>
          </p:nvSpPr>
          <p:spPr>
            <a:xfrm flipV="1">
              <a:off x="4478567" y="3015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628900" y="2717800"/>
            <a:ext cx="132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92300" y="30616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1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2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/>
      <p:bldP spid="10" grpId="0" animBg="1"/>
      <p:bldP spid="33" grpId="0"/>
      <p:bldP spid="35" grpId="0" animBg="1"/>
      <p:bldP spid="3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4" y="583729"/>
            <a:ext cx="1573301" cy="34919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277927" y="885373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5818" y="1310569"/>
            <a:ext cx="8548914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2286" y="1872462"/>
            <a:ext cx="677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303540534"/>
              </p:ext>
            </p:extLst>
          </p:nvPr>
        </p:nvGraphicFramePr>
        <p:xfrm>
          <a:off x="297543" y="3257550"/>
          <a:ext cx="11596914" cy="4194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66061" y="3601247"/>
            <a:ext cx="1125987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1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Graphic spid="9" grpId="0" uiExpand="1">
        <p:bldSub>
          <a:bldChart bld="seriesEl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7757887" y="-7757884"/>
            <a:ext cx="711200" cy="16226975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526686"/>
              </p:ext>
            </p:extLst>
          </p:nvPr>
        </p:nvGraphicFramePr>
        <p:xfrm>
          <a:off x="0" y="2801256"/>
          <a:ext cx="12192000" cy="40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8549789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579416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68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96806001"/>
                    </a:ext>
                  </a:extLst>
                </a:gridCol>
              </a:tblGrid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ONE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2001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1191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TWO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b="0" dirty="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2002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9101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30%</a:t>
                      </a:r>
                      <a:endParaRPr kumimoji="0" lang="zh-CN" altLang="en-US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2003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220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FOUR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2004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47649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FIVE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2005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45964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SIX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2006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101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SEVEN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2007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71793"/>
                  </a:ext>
                </a:extLst>
              </a:tr>
              <a:tr h="5070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EIGHT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50%</a:t>
                      </a:r>
                      <a:endParaRPr lang="zh-CN" altLang="en-US" sz="15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2008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48224"/>
                  </a:ext>
                </a:extLst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2451097"/>
            <a:ext cx="1219200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5419224" y="2888441"/>
            <a:ext cx="343902" cy="3913854"/>
            <a:chOff x="5419224" y="2888441"/>
            <a:chExt cx="343902" cy="39138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399253"/>
              <a:ext cx="343902" cy="33816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3910065"/>
              <a:ext cx="343902" cy="33816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931689"/>
              <a:ext cx="343902" cy="33816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442501"/>
              <a:ext cx="343902" cy="3381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4420877"/>
              <a:ext cx="343902" cy="3381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5953313"/>
              <a:ext cx="343902" cy="33816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6464127"/>
              <a:ext cx="343902" cy="3381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24" y="2888441"/>
              <a:ext cx="343902" cy="33816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228600" y="1238250"/>
            <a:ext cx="23050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53</a:t>
            </a:r>
            <a:endParaRPr lang="zh-CN" altLang="en-US" sz="6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2850" y="172720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547350" y="642256"/>
            <a:ext cx="1352550" cy="367393"/>
          </a:xfrm>
          <a:prstGeom prst="roundRect">
            <a:avLst>
              <a:gd name="adj" fmla="val 50000"/>
            </a:avLst>
          </a:prstGeom>
          <a:noFill/>
          <a:ln>
            <a:solidFill>
              <a:srgbClr val="9C4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100" dirty="0" smtClean="0">
                <a:solidFill>
                  <a:schemeClr val="tx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为了人民币</a:t>
            </a:r>
            <a:endParaRPr lang="zh-CN" altLang="en-US" sz="1200" spc="100" dirty="0">
              <a:solidFill>
                <a:schemeClr val="tx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29200" y="1060450"/>
            <a:ext cx="6934200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75000"/>
                  <a:lumOff val="2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81550" y="1593850"/>
            <a:ext cx="7181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2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89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2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6667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0405436" y="994818"/>
            <a:ext cx="1419544" cy="1371800"/>
            <a:chOff x="10405436" y="994818"/>
            <a:chExt cx="1419544" cy="1371800"/>
          </a:xfrm>
        </p:grpSpPr>
        <p:sp>
          <p:nvSpPr>
            <p:cNvPr id="2" name="椭圆 1"/>
            <p:cNvSpPr/>
            <p:nvPr/>
          </p:nvSpPr>
          <p:spPr>
            <a:xfrm>
              <a:off x="10453180" y="994818"/>
              <a:ext cx="1371800" cy="13718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  <a:effectLst>
              <a:outerShdw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0405436" y="1201953"/>
              <a:ext cx="310584" cy="310584"/>
              <a:chOff x="1451783" y="1190526"/>
              <a:chExt cx="768549" cy="768549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451783" y="1190526"/>
                <a:ext cx="768549" cy="768549"/>
              </a:xfrm>
              <a:prstGeom prst="ellipse">
                <a:avLst/>
              </a:prstGeom>
              <a:solidFill>
                <a:srgbClr val="9E4A0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9314" y="1328057"/>
                <a:ext cx="493484" cy="493484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80" y="264013"/>
            <a:ext cx="1727200" cy="383347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blipFill dpi="0" rotWithShape="1">
            <a:blip r:embed="rId5"/>
            <a:srcRect/>
            <a:tile tx="0" ty="635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0" y="2590801"/>
            <a:ext cx="12192000" cy="4267198"/>
          </a:xfrm>
          <a:prstGeom prst="triangle">
            <a:avLst>
              <a:gd name="adj" fmla="val 0"/>
            </a:avLst>
          </a:prstGeom>
          <a:gradFill>
            <a:gsLst>
              <a:gs pos="4500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03196" y="16753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3196" y="19588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6217" y="1715443"/>
            <a:ext cx="178198" cy="258340"/>
            <a:chOff x="4659104" y="4636784"/>
            <a:chExt cx="178198" cy="258340"/>
          </a:xfrm>
        </p:grpSpPr>
        <p:sp>
          <p:nvSpPr>
            <p:cNvPr id="14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103196" y="1731868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69375" y="267635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69375" y="2974801"/>
            <a:ext cx="249848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592396" y="2716461"/>
            <a:ext cx="178198" cy="258340"/>
            <a:chOff x="4659104" y="4636784"/>
            <a:chExt cx="178198" cy="258340"/>
          </a:xfrm>
        </p:grpSpPr>
        <p:sp>
          <p:nvSpPr>
            <p:cNvPr id="2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3969375" y="273288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10903" y="371968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10903" y="4017016"/>
            <a:ext cx="24474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633924" y="3759791"/>
            <a:ext cx="178198" cy="258340"/>
            <a:chOff x="4659104" y="4636784"/>
            <a:chExt cx="178198" cy="258340"/>
          </a:xfrm>
        </p:grpSpPr>
        <p:sp>
          <p:nvSpPr>
            <p:cNvPr id="33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7010903" y="3776216"/>
            <a:ext cx="0" cy="225490"/>
          </a:xfrm>
          <a:prstGeom prst="line">
            <a:avLst/>
          </a:prstGeom>
          <a:ln w="19050">
            <a:solidFill>
              <a:srgbClr val="8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951447" y="1369153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39120" y="1644435"/>
            <a:ext cx="356200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74415" y="366079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7330" y="4070821"/>
            <a:ext cx="216554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7330" y="6211908"/>
            <a:ext cx="9667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76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24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56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8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9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36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4" grpId="0"/>
      <p:bldP spid="25" grpId="0"/>
      <p:bldP spid="30" grpId="0"/>
      <p:bldP spid="31" grpId="0"/>
      <p:bldP spid="37" grpId="0"/>
      <p:bldP spid="38" grpId="0"/>
      <p:bldP spid="39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8647" y="622497"/>
            <a:ext cx="1375200" cy="192258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8404035" y="870093"/>
            <a:ext cx="3573195" cy="307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39391" y="4303544"/>
            <a:ext cx="8190000" cy="1931962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35039" y="2626753"/>
            <a:ext cx="2469600" cy="156678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88171" y="622497"/>
            <a:ext cx="3575537" cy="192258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94243" y="2626363"/>
            <a:ext cx="2467705" cy="1566788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65015" y="3982822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93314" y="3987662"/>
            <a:ext cx="468000" cy="468000"/>
            <a:chOff x="8860973" y="2394860"/>
            <a:chExt cx="468000" cy="468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8860973" y="2394860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972" y="2501859"/>
              <a:ext cx="254002" cy="25400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865015" y="4287621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93314" y="5305633"/>
            <a:ext cx="468000" cy="468000"/>
            <a:chOff x="8846457" y="3545114"/>
            <a:chExt cx="468000" cy="468000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8846457" y="354511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801" y="3619458"/>
              <a:ext cx="319312" cy="319312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853726" y="5336276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3726" y="5641075"/>
            <a:ext cx="190137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中文文本行距考虑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1.3</a:t>
            </a:r>
          </a:p>
          <a:p>
            <a:pPr>
              <a:lnSpc>
                <a:spcPct val="130000"/>
              </a:lnSpc>
            </a:pPr>
            <a:r>
              <a:rPr lang="zh-CN" altLang="en-US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间距为</a:t>
            </a:r>
            <a:r>
              <a:rPr lang="en-US" altLang="zh-CN" sz="1200" spc="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2.0</a:t>
            </a:r>
            <a:endParaRPr lang="zh-CN" altLang="en-US" sz="1200" spc="1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2554" y="1455914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4D310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4D310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5469" y="1865941"/>
            <a:ext cx="2207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2" y="653600"/>
            <a:ext cx="1573301" cy="3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1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75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10" grpId="0" animBg="1"/>
      <p:bldP spid="13" grpId="0" animBg="1"/>
      <p:bldP spid="9" grpId="0"/>
      <p:bldP spid="15" grpId="0"/>
      <p:bldP spid="19" grpId="0"/>
      <p:bldP spid="20" grpId="0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135" b="3902"/>
          <a:stretch/>
        </p:blipFill>
        <p:spPr>
          <a:xfrm>
            <a:off x="3159150" y="1249841"/>
            <a:ext cx="5387950" cy="40188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62300" y="768350"/>
            <a:ext cx="3543300" cy="53721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H="1">
            <a:off x="4838697" y="1117599"/>
            <a:ext cx="3707493" cy="4851401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5181600" y="1327150"/>
            <a:ext cx="1828800" cy="63119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8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308587" y="1676470"/>
            <a:ext cx="3286200" cy="3287128"/>
            <a:chOff x="4022087" y="1389888"/>
            <a:chExt cx="3859200" cy="3860292"/>
          </a:xfrm>
        </p:grpSpPr>
        <p:sp>
          <p:nvSpPr>
            <p:cNvPr id="9" name="任意多边形 8"/>
            <p:cNvSpPr>
              <a:spLocks noChangeAspect="1"/>
            </p:cNvSpPr>
            <p:nvPr/>
          </p:nvSpPr>
          <p:spPr>
            <a:xfrm>
              <a:off x="4022087" y="1389888"/>
              <a:ext cx="3859200" cy="3860292"/>
            </a:xfrm>
            <a:custGeom>
              <a:avLst/>
              <a:gdLst>
                <a:gd name="connsiteX0" fmla="*/ 2194920 w 3933372"/>
                <a:gd name="connsiteY0" fmla="*/ 0 h 3919074"/>
                <a:gd name="connsiteX1" fmla="*/ 2363042 w 3933372"/>
                <a:gd name="connsiteY1" fmla="*/ 25658 h 3919074"/>
                <a:gd name="connsiteX2" fmla="*/ 3933372 w 3933372"/>
                <a:gd name="connsiteY2" fmla="*/ 1952388 h 3919074"/>
                <a:gd name="connsiteX3" fmla="*/ 1966686 w 3933372"/>
                <a:gd name="connsiteY3" fmla="*/ 3919074 h 3919074"/>
                <a:gd name="connsiteX4" fmla="*/ 0 w 3933372"/>
                <a:gd name="connsiteY4" fmla="*/ 1952388 h 3919074"/>
                <a:gd name="connsiteX5" fmla="*/ 1570330 w 3933372"/>
                <a:gd name="connsiteY5" fmla="*/ 25658 h 3919074"/>
                <a:gd name="connsiteX6" fmla="*/ 1716398 w 3933372"/>
                <a:gd name="connsiteY6" fmla="*/ 3366 h 3919074"/>
                <a:gd name="connsiteX7" fmla="*/ 1697265 w 3933372"/>
                <a:gd name="connsiteY7" fmla="*/ 18247 h 3919074"/>
                <a:gd name="connsiteX8" fmla="*/ 1687740 w 3933372"/>
                <a:gd name="connsiteY8" fmla="*/ 39678 h 3919074"/>
                <a:gd name="connsiteX9" fmla="*/ 1685359 w 3933372"/>
                <a:gd name="connsiteY9" fmla="*/ 46822 h 3919074"/>
                <a:gd name="connsiteX10" fmla="*/ 1675834 w 3933372"/>
                <a:gd name="connsiteY10" fmla="*/ 56347 h 3919074"/>
                <a:gd name="connsiteX11" fmla="*/ 1680596 w 3933372"/>
                <a:gd name="connsiteY11" fmla="*/ 75397 h 3919074"/>
                <a:gd name="connsiteX12" fmla="*/ 1671071 w 3933372"/>
                <a:gd name="connsiteY12" fmla="*/ 84922 h 3919074"/>
                <a:gd name="connsiteX13" fmla="*/ 1652021 w 3933372"/>
                <a:gd name="connsiteY13" fmla="*/ 87303 h 3919074"/>
                <a:gd name="connsiteX14" fmla="*/ 1652021 w 3933372"/>
                <a:gd name="connsiteY14" fmla="*/ 99209 h 3919074"/>
                <a:gd name="connsiteX15" fmla="*/ 1654403 w 3933372"/>
                <a:gd name="connsiteY15" fmla="*/ 118259 h 3919074"/>
                <a:gd name="connsiteX16" fmla="*/ 1642496 w 3933372"/>
                <a:gd name="connsiteY16" fmla="*/ 130166 h 3919074"/>
                <a:gd name="connsiteX17" fmla="*/ 1623446 w 3933372"/>
                <a:gd name="connsiteY17" fmla="*/ 130166 h 3919074"/>
                <a:gd name="connsiteX18" fmla="*/ 1618684 w 3933372"/>
                <a:gd name="connsiteY18" fmla="*/ 149216 h 3919074"/>
                <a:gd name="connsiteX19" fmla="*/ 1618684 w 3933372"/>
                <a:gd name="connsiteY19" fmla="*/ 168266 h 3919074"/>
                <a:gd name="connsiteX20" fmla="*/ 1618684 w 3933372"/>
                <a:gd name="connsiteY20" fmla="*/ 182553 h 3919074"/>
                <a:gd name="connsiteX21" fmla="*/ 1609159 w 3933372"/>
                <a:gd name="connsiteY21" fmla="*/ 187316 h 3919074"/>
                <a:gd name="connsiteX22" fmla="*/ 1625828 w 3933372"/>
                <a:gd name="connsiteY22" fmla="*/ 192078 h 3919074"/>
                <a:gd name="connsiteX23" fmla="*/ 1614887 w 3933372"/>
                <a:gd name="connsiteY23" fmla="*/ 197549 h 3919074"/>
                <a:gd name="connsiteX24" fmla="*/ 1605971 w 3933372"/>
                <a:gd name="connsiteY24" fmla="*/ 198909 h 3919074"/>
                <a:gd name="connsiteX25" fmla="*/ 176844 w 3933372"/>
                <a:gd name="connsiteY25" fmla="*/ 1952388 h 3919074"/>
                <a:gd name="connsiteX26" fmla="*/ 1966686 w 3933372"/>
                <a:gd name="connsiteY26" fmla="*/ 3742230 h 3919074"/>
                <a:gd name="connsiteX27" fmla="*/ 3756528 w 3933372"/>
                <a:gd name="connsiteY27" fmla="*/ 1952388 h 3919074"/>
                <a:gd name="connsiteX28" fmla="*/ 2498930 w 3933372"/>
                <a:gd name="connsiteY28" fmla="*/ 243014 h 3919074"/>
                <a:gd name="connsiteX29" fmla="*/ 2419134 w 3933372"/>
                <a:gd name="connsiteY29" fmla="*/ 222496 h 3919074"/>
                <a:gd name="connsiteX30" fmla="*/ 2426942 w 3933372"/>
                <a:gd name="connsiteY30" fmla="*/ 210479 h 3919074"/>
                <a:gd name="connsiteX31" fmla="*/ 2428309 w 3933372"/>
                <a:gd name="connsiteY31" fmla="*/ 199222 h 3919074"/>
                <a:gd name="connsiteX32" fmla="*/ 2368778 w 3933372"/>
                <a:gd name="connsiteY32" fmla="*/ 146834 h 3919074"/>
                <a:gd name="connsiteX33" fmla="*/ 2328296 w 3933372"/>
                <a:gd name="connsiteY33" fmla="*/ 137309 h 3919074"/>
                <a:gd name="connsiteX34" fmla="*/ 2318771 w 3933372"/>
                <a:gd name="connsiteY34" fmla="*/ 101591 h 3919074"/>
                <a:gd name="connsiteX35" fmla="*/ 2280671 w 3933372"/>
                <a:gd name="connsiteY35" fmla="*/ 87303 h 3919074"/>
                <a:gd name="connsiteX36" fmla="*/ 2225903 w 3933372"/>
                <a:gd name="connsiteY36" fmla="*/ 39678 h 3919074"/>
                <a:gd name="connsiteX37" fmla="*/ 2190184 w 3933372"/>
                <a:gd name="connsiteY37" fmla="*/ 1578 h 391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33372" h="3919074">
                  <a:moveTo>
                    <a:pt x="2194920" y="0"/>
                  </a:moveTo>
                  <a:lnTo>
                    <a:pt x="2363042" y="25658"/>
                  </a:lnTo>
                  <a:cubicBezTo>
                    <a:pt x="3259228" y="209044"/>
                    <a:pt x="3933372" y="1001989"/>
                    <a:pt x="3933372" y="1952388"/>
                  </a:cubicBezTo>
                  <a:cubicBezTo>
                    <a:pt x="3933372" y="3038559"/>
                    <a:pt x="3052857" y="3919074"/>
                    <a:pt x="1966686" y="3919074"/>
                  </a:cubicBezTo>
                  <a:cubicBezTo>
                    <a:pt x="880515" y="3919074"/>
                    <a:pt x="0" y="3038559"/>
                    <a:pt x="0" y="1952388"/>
                  </a:cubicBezTo>
                  <a:cubicBezTo>
                    <a:pt x="0" y="1001989"/>
                    <a:pt x="674145" y="209044"/>
                    <a:pt x="1570330" y="25658"/>
                  </a:cubicBezTo>
                  <a:lnTo>
                    <a:pt x="1716398" y="3366"/>
                  </a:lnTo>
                  <a:lnTo>
                    <a:pt x="1697265" y="18247"/>
                  </a:lnTo>
                  <a:lnTo>
                    <a:pt x="1687740" y="39678"/>
                  </a:lnTo>
                  <a:lnTo>
                    <a:pt x="1685359" y="46822"/>
                  </a:lnTo>
                  <a:lnTo>
                    <a:pt x="1675834" y="56347"/>
                  </a:lnTo>
                  <a:lnTo>
                    <a:pt x="1680596" y="75397"/>
                  </a:lnTo>
                  <a:lnTo>
                    <a:pt x="1671071" y="84922"/>
                  </a:lnTo>
                  <a:lnTo>
                    <a:pt x="1652021" y="87303"/>
                  </a:lnTo>
                  <a:lnTo>
                    <a:pt x="1652021" y="99209"/>
                  </a:lnTo>
                  <a:lnTo>
                    <a:pt x="1654403" y="118259"/>
                  </a:lnTo>
                  <a:lnTo>
                    <a:pt x="1642496" y="130166"/>
                  </a:lnTo>
                  <a:lnTo>
                    <a:pt x="1623446" y="130166"/>
                  </a:lnTo>
                  <a:lnTo>
                    <a:pt x="1618684" y="149216"/>
                  </a:lnTo>
                  <a:lnTo>
                    <a:pt x="1618684" y="168266"/>
                  </a:lnTo>
                  <a:lnTo>
                    <a:pt x="1618684" y="182553"/>
                  </a:lnTo>
                  <a:lnTo>
                    <a:pt x="1609159" y="187316"/>
                  </a:lnTo>
                  <a:lnTo>
                    <a:pt x="1625828" y="192078"/>
                  </a:lnTo>
                  <a:lnTo>
                    <a:pt x="1614887" y="197549"/>
                  </a:lnTo>
                  <a:lnTo>
                    <a:pt x="1605971" y="198909"/>
                  </a:lnTo>
                  <a:cubicBezTo>
                    <a:pt x="790370" y="365806"/>
                    <a:pt x="176844" y="1087449"/>
                    <a:pt x="176844" y="1952388"/>
                  </a:cubicBezTo>
                  <a:cubicBezTo>
                    <a:pt x="176844" y="2940890"/>
                    <a:pt x="978184" y="3742230"/>
                    <a:pt x="1966686" y="3742230"/>
                  </a:cubicBezTo>
                  <a:cubicBezTo>
                    <a:pt x="2955188" y="3742230"/>
                    <a:pt x="3756528" y="2940890"/>
                    <a:pt x="3756528" y="1952388"/>
                  </a:cubicBezTo>
                  <a:cubicBezTo>
                    <a:pt x="3756528" y="1149230"/>
                    <a:pt x="3227519" y="469629"/>
                    <a:pt x="2498930" y="243014"/>
                  </a:cubicBezTo>
                  <a:lnTo>
                    <a:pt x="2419134" y="222496"/>
                  </a:lnTo>
                  <a:lnTo>
                    <a:pt x="2426942" y="210479"/>
                  </a:lnTo>
                  <a:cubicBezTo>
                    <a:pt x="2429662" y="206293"/>
                    <a:pt x="2431249" y="202325"/>
                    <a:pt x="2428309" y="199222"/>
                  </a:cubicBezTo>
                  <a:cubicBezTo>
                    <a:pt x="2392352" y="161280"/>
                    <a:pt x="2385447" y="157153"/>
                    <a:pt x="2368778" y="146834"/>
                  </a:cubicBezTo>
                  <a:cubicBezTo>
                    <a:pt x="2355284" y="143659"/>
                    <a:pt x="2339345" y="145681"/>
                    <a:pt x="2328296" y="137309"/>
                  </a:cubicBezTo>
                  <a:cubicBezTo>
                    <a:pt x="2317356" y="129020"/>
                    <a:pt x="2326709" y="109925"/>
                    <a:pt x="2318771" y="101591"/>
                  </a:cubicBezTo>
                  <a:cubicBezTo>
                    <a:pt x="2306071" y="96828"/>
                    <a:pt x="2289613" y="97502"/>
                    <a:pt x="2280671" y="87303"/>
                  </a:cubicBezTo>
                  <a:cubicBezTo>
                    <a:pt x="2263253" y="67436"/>
                    <a:pt x="2240984" y="53966"/>
                    <a:pt x="2225903" y="39678"/>
                  </a:cubicBezTo>
                  <a:lnTo>
                    <a:pt x="2190184" y="157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75000">
                  <a:schemeClr val="bg1">
                    <a:lumMod val="75000"/>
                  </a:schemeClr>
                </a:gs>
                <a:gs pos="50236">
                  <a:schemeClr val="bg1">
                    <a:lumMod val="95000"/>
                  </a:schemeClr>
                </a:gs>
                <a:gs pos="2500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弧形 6"/>
            <p:cNvSpPr>
              <a:spLocks noChangeAspect="1"/>
            </p:cNvSpPr>
            <p:nvPr/>
          </p:nvSpPr>
          <p:spPr>
            <a:xfrm>
              <a:off x="4070110" y="1438457"/>
              <a:ext cx="3763154" cy="3763154"/>
            </a:xfrm>
            <a:prstGeom prst="arc">
              <a:avLst>
                <a:gd name="adj1" fmla="val 16736779"/>
                <a:gd name="adj2" fmla="val 15680595"/>
              </a:avLst>
            </a:prstGeom>
            <a:ln w="12700">
              <a:gradFill>
                <a:gsLst>
                  <a:gs pos="63000">
                    <a:schemeClr val="bg1"/>
                  </a:gs>
                  <a:gs pos="40000">
                    <a:schemeClr val="bg1">
                      <a:lumMod val="65000"/>
                    </a:schemeClr>
                  </a:gs>
                  <a:gs pos="11000">
                    <a:srgbClr val="EFF5FB"/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>
              <a:spLocks noChangeAspect="1"/>
            </p:cNvSpPr>
            <p:nvPr/>
          </p:nvSpPr>
          <p:spPr>
            <a:xfrm>
              <a:off x="4125173" y="1493520"/>
              <a:ext cx="3653028" cy="3653028"/>
            </a:xfrm>
            <a:prstGeom prst="arc">
              <a:avLst>
                <a:gd name="adj1" fmla="val 16894264"/>
                <a:gd name="adj2" fmla="val 15587566"/>
              </a:avLst>
            </a:prstGeom>
            <a:ln w="12700">
              <a:gradFill>
                <a:gsLst>
                  <a:gs pos="0">
                    <a:schemeClr val="bg1">
                      <a:lumMod val="65000"/>
                    </a:schemeClr>
                  </a:gs>
                  <a:gs pos="85000">
                    <a:schemeClr val="bg1"/>
                  </a:gs>
                  <a:gs pos="60000">
                    <a:schemeClr val="bg1">
                      <a:lumMod val="75000"/>
                    </a:schemeClr>
                  </a:gs>
                  <a:gs pos="36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284" y="340657"/>
            <a:ext cx="1573301" cy="34919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218126" y="296965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9E514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9E514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1041" y="706992"/>
            <a:ext cx="621170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757714" y="2092428"/>
            <a:ext cx="3020225" cy="756000"/>
            <a:chOff x="2757714" y="2092428"/>
            <a:chExt cx="3020225" cy="756000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5021939" y="2092428"/>
              <a:ext cx="756000" cy="756000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203995" y="2274484"/>
              <a:ext cx="391888" cy="39188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2757714" y="2470428"/>
              <a:ext cx="2610758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>
              <a:spLocks noChangeAspect="1"/>
            </p:cNvSpPr>
            <p:nvPr/>
          </p:nvSpPr>
          <p:spPr>
            <a:xfrm flipV="1">
              <a:off x="5363939" y="243442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164116" y="2133599"/>
            <a:ext cx="113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01373" y="2452914"/>
            <a:ext cx="23803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344057" y="3520971"/>
            <a:ext cx="2928254" cy="572058"/>
            <a:chOff x="2344057" y="3520971"/>
            <a:chExt cx="2928254" cy="572058"/>
          </a:xfrm>
        </p:grpSpPr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4700253" y="3520971"/>
              <a:ext cx="572058" cy="572058"/>
            </a:xfrm>
            <a:prstGeom prst="ellipse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838013" y="3658731"/>
              <a:ext cx="296538" cy="29653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344057" y="3807000"/>
              <a:ext cx="2610758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miter lim="800000"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>
              <a:spLocks noChangeAspect="1"/>
            </p:cNvSpPr>
            <p:nvPr/>
          </p:nvSpPr>
          <p:spPr>
            <a:xfrm flipV="1">
              <a:off x="4950282" y="3771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127826" y="3470171"/>
            <a:ext cx="113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" y="3789486"/>
            <a:ext cx="42454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799396" y="189123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z="16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z="16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99396" y="2174743"/>
            <a:ext cx="236390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422417" y="1931343"/>
            <a:ext cx="178198" cy="258340"/>
            <a:chOff x="4659104" y="4636784"/>
            <a:chExt cx="178198" cy="258340"/>
          </a:xfrm>
        </p:grpSpPr>
        <p:sp>
          <p:nvSpPr>
            <p:cNvPr id="41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8799396" y="1947768"/>
            <a:ext cx="0" cy="225490"/>
          </a:xfrm>
          <a:prstGeom prst="line">
            <a:avLst/>
          </a:prstGeom>
          <a:ln w="19050">
            <a:solidFill>
              <a:srgbClr val="6C3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799396" y="3335923"/>
            <a:ext cx="235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spc="200" dirty="0" smtClean="0">
                <a:solidFill>
                  <a:srgbClr val="9E514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</a:t>
            </a:r>
            <a:r>
              <a:rPr lang="en-US" altLang="zh-CN" sz="9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spc="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8422417" y="3363330"/>
            <a:ext cx="178198" cy="258340"/>
            <a:chOff x="4659104" y="4636784"/>
            <a:chExt cx="178198" cy="258340"/>
          </a:xfrm>
        </p:grpSpPr>
        <p:sp>
          <p:nvSpPr>
            <p:cNvPr id="47" name="Freeform 513"/>
            <p:cNvSpPr>
              <a:spLocks/>
            </p:cNvSpPr>
            <p:nvPr/>
          </p:nvSpPr>
          <p:spPr bwMode="auto">
            <a:xfrm>
              <a:off x="4659104" y="4636784"/>
              <a:ext cx="178198" cy="258340"/>
            </a:xfrm>
            <a:custGeom>
              <a:avLst/>
              <a:gdLst>
                <a:gd name="T0" fmla="*/ 160 w 160"/>
                <a:gd name="T1" fmla="*/ 80 h 232"/>
                <a:gd name="T2" fmla="*/ 80 w 160"/>
                <a:gd name="T3" fmla="*/ 232 h 232"/>
                <a:gd name="T4" fmla="*/ 0 w 160"/>
                <a:gd name="T5" fmla="*/ 80 h 232"/>
                <a:gd name="T6" fmla="*/ 80 w 160"/>
                <a:gd name="T7" fmla="*/ 0 h 232"/>
                <a:gd name="T8" fmla="*/ 160 w 160"/>
                <a:gd name="T9" fmla="*/ 8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32">
                  <a:moveTo>
                    <a:pt x="160" y="80"/>
                  </a:moveTo>
                  <a:cubicBezTo>
                    <a:pt x="160" y="124"/>
                    <a:pt x="80" y="232"/>
                    <a:pt x="80" y="232"/>
                  </a:cubicBezTo>
                  <a:cubicBezTo>
                    <a:pt x="80" y="232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lose/>
                </a:path>
              </a:pathLst>
            </a:cu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514"/>
            <p:cNvSpPr>
              <a:spLocks noChangeArrowheads="1"/>
            </p:cNvSpPr>
            <p:nvPr/>
          </p:nvSpPr>
          <p:spPr bwMode="auto">
            <a:xfrm>
              <a:off x="4712374" y="4690526"/>
              <a:ext cx="71656" cy="71185"/>
            </a:xfrm>
            <a:prstGeom prst="ellipse">
              <a:avLst/>
            </a:prstGeom>
            <a:noFill/>
            <a:ln w="12700" cap="rnd">
              <a:solidFill>
                <a:srgbClr val="BD5C4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8799396" y="3379755"/>
            <a:ext cx="0" cy="225490"/>
          </a:xfrm>
          <a:prstGeom prst="line">
            <a:avLst/>
          </a:prstGeom>
          <a:ln w="19050">
            <a:solidFill>
              <a:srgbClr val="6C3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5466000" y="5618265"/>
            <a:ext cx="1260000" cy="33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rgbClr val="9E514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rgbClr val="9E514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0910" y="5990192"/>
            <a:ext cx="1125018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4205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778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6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7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86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8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0" grpId="0"/>
      <p:bldP spid="21" grpId="0"/>
      <p:bldP spid="33" grpId="0"/>
      <p:bldP spid="34" grpId="0"/>
      <p:bldP spid="38" grpId="0"/>
      <p:bldP spid="39" grpId="0"/>
      <p:bldP spid="44" grpId="0"/>
      <p:bldP spid="50" grpId="0" animBg="1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3" y="6301956"/>
            <a:ext cx="1727200" cy="38334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263525" y="1928915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E5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141" y="2950356"/>
            <a:ext cx="4631459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12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067" y="2341054"/>
            <a:ext cx="5143357" cy="55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中文排版建议字间距为</a:t>
            </a:r>
            <a:r>
              <a:rPr lang="en-US" altLang="zh-CN" sz="1200" spc="160" dirty="0">
                <a:latin typeface="Source Han Sans Medium" panose="020B0600000000000000" pitchFamily="34" charset="-122"/>
                <a:ea typeface="Source Han Sans Medium" panose="020B0600000000000000" pitchFamily="34" charset="-122"/>
              </a:rPr>
              <a:t>1.0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；行距为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1,3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；当然英文排版按照默认的来就好了，如下面的文本作为例子。毕竟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PPT</a:t>
            </a:r>
            <a:r>
              <a:rPr lang="zh-CN" altLang="en-US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是老外设计的嘛</a:t>
            </a:r>
            <a:r>
              <a:rPr lang="en-US" altLang="zh-CN" sz="1200" spc="16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rPr>
              <a:t>~</a:t>
            </a:r>
            <a:endParaRPr lang="en-US" altLang="zh-CN" sz="1200" spc="160" dirty="0">
              <a:solidFill>
                <a:schemeClr val="tx1">
                  <a:lumMod val="65000"/>
                  <a:lumOff val="35000"/>
                </a:schemeClr>
              </a:solidFill>
              <a:latin typeface="Source Han Sans Light" panose="020B0300000000000000" pitchFamily="34" charset="-122"/>
              <a:ea typeface="Source Han Sans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313686" y="-574019"/>
            <a:ext cx="12136252" cy="7157699"/>
            <a:chOff x="5313686" y="-574019"/>
            <a:chExt cx="12136252" cy="7157699"/>
          </a:xfrm>
        </p:grpSpPr>
        <p:grpSp>
          <p:nvGrpSpPr>
            <p:cNvPr id="10" name="组合 9"/>
            <p:cNvGrpSpPr/>
            <p:nvPr/>
          </p:nvGrpSpPr>
          <p:grpSpPr>
            <a:xfrm>
              <a:off x="5313686" y="-574019"/>
              <a:ext cx="12136252" cy="7157699"/>
              <a:chOff x="5313686" y="-574019"/>
              <a:chExt cx="12136252" cy="715769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358495" y="6309359"/>
                <a:ext cx="12046634" cy="274321"/>
              </a:xfrm>
              <a:prstGeom prst="ellipse">
                <a:avLst/>
              </a:prstGeom>
              <a:gradFill>
                <a:gsLst>
                  <a:gs pos="1832">
                    <a:schemeClr val="tx1"/>
                  </a:gs>
                  <a:gs pos="48000">
                    <a:schemeClr val="tx1">
                      <a:alpha val="54000"/>
                    </a:schemeClr>
                  </a:gs>
                  <a:gs pos="58000">
                    <a:schemeClr val="tx1">
                      <a:alpha val="54000"/>
                    </a:schemeClr>
                  </a:gs>
                  <a:gs pos="99634">
                    <a:schemeClr val="tx1">
                      <a:lumMod val="85000"/>
                      <a:lumOff val="1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22"/>
              <a:stretch/>
            </p:blipFill>
            <p:spPr>
              <a:xfrm>
                <a:off x="5313686" y="-574019"/>
                <a:ext cx="12136252" cy="699351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0849" y="-76199"/>
              <a:ext cx="7619999" cy="57150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2" name="矩形 11"/>
            <p:cNvSpPr/>
            <p:nvPr/>
          </p:nvSpPr>
          <p:spPr>
            <a:xfrm>
              <a:off x="6794500" y="-76200"/>
              <a:ext cx="7620000" cy="57096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8753485" y="2043215"/>
            <a:ext cx="1260000" cy="3348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94171" y="2404586"/>
            <a:ext cx="317862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dirty="0" smtClean="0">
                <a:solidFill>
                  <a:srgbClr val="9C493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473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222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422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0" y="1"/>
            <a:ext cx="12192011" cy="1132114"/>
          </a:xfrm>
          <a:custGeom>
            <a:avLst/>
            <a:gdLst>
              <a:gd name="connsiteX0" fmla="*/ 0 w 12192000"/>
              <a:gd name="connsiteY0" fmla="*/ 1247775 h 2495550"/>
              <a:gd name="connsiteX1" fmla="*/ 6096000 w 12192000"/>
              <a:gd name="connsiteY1" fmla="*/ 0 h 2495550"/>
              <a:gd name="connsiteX2" fmla="*/ 12192000 w 12192000"/>
              <a:gd name="connsiteY2" fmla="*/ 1247775 h 2495550"/>
              <a:gd name="connsiteX3" fmla="*/ 6096000 w 12192000"/>
              <a:gd name="connsiteY3" fmla="*/ 2495550 h 2495550"/>
              <a:gd name="connsiteX4" fmla="*/ 0 w 12192000"/>
              <a:gd name="connsiteY4" fmla="*/ 1247775 h 2495550"/>
              <a:gd name="connsiteX0" fmla="*/ 0 w 12361455"/>
              <a:gd name="connsiteY0" fmla="*/ 155972 h 1403747"/>
              <a:gd name="connsiteX1" fmla="*/ 12192000 w 12361455"/>
              <a:gd name="connsiteY1" fmla="*/ 155972 h 1403747"/>
              <a:gd name="connsiteX2" fmla="*/ 6096000 w 12361455"/>
              <a:gd name="connsiteY2" fmla="*/ 1403747 h 1403747"/>
              <a:gd name="connsiteX3" fmla="*/ 0 w 12361455"/>
              <a:gd name="connsiteY3" fmla="*/ 155972 h 1403747"/>
              <a:gd name="connsiteX0" fmla="*/ 0 w 12361455"/>
              <a:gd name="connsiteY0" fmla="*/ 0 h 1247775"/>
              <a:gd name="connsiteX1" fmla="*/ 12192000 w 12361455"/>
              <a:gd name="connsiteY1" fmla="*/ 0 h 1247775"/>
              <a:gd name="connsiteX2" fmla="*/ 6096000 w 12361455"/>
              <a:gd name="connsiteY2" fmla="*/ 1247775 h 1247775"/>
              <a:gd name="connsiteX3" fmla="*/ 0 w 12361455"/>
              <a:gd name="connsiteY3" fmla="*/ 0 h 1247775"/>
              <a:gd name="connsiteX0" fmla="*/ 0 w 12221851"/>
              <a:gd name="connsiteY0" fmla="*/ 0 h 1247775"/>
              <a:gd name="connsiteX1" fmla="*/ 12192000 w 12221851"/>
              <a:gd name="connsiteY1" fmla="*/ 0 h 1247775"/>
              <a:gd name="connsiteX2" fmla="*/ 6096000 w 12221851"/>
              <a:gd name="connsiteY2" fmla="*/ 1247775 h 1247775"/>
              <a:gd name="connsiteX3" fmla="*/ 0 w 12221851"/>
              <a:gd name="connsiteY3" fmla="*/ 0 h 1247775"/>
              <a:gd name="connsiteX0" fmla="*/ 0 w 12192011"/>
              <a:gd name="connsiteY0" fmla="*/ 0 h 1247775"/>
              <a:gd name="connsiteX1" fmla="*/ 12192000 w 12192011"/>
              <a:gd name="connsiteY1" fmla="*/ 0 h 1247775"/>
              <a:gd name="connsiteX2" fmla="*/ 6096000 w 12192011"/>
              <a:gd name="connsiteY2" fmla="*/ 1247775 h 1247775"/>
              <a:gd name="connsiteX3" fmla="*/ 0 w 12192011"/>
              <a:gd name="connsiteY3" fmla="*/ 0 h 1247775"/>
              <a:gd name="connsiteX0" fmla="*/ 0 w 12192011"/>
              <a:gd name="connsiteY0" fmla="*/ 0 h 1247775"/>
              <a:gd name="connsiteX1" fmla="*/ 12192000 w 12192011"/>
              <a:gd name="connsiteY1" fmla="*/ 0 h 1247775"/>
              <a:gd name="connsiteX2" fmla="*/ 6096000 w 12192011"/>
              <a:gd name="connsiteY2" fmla="*/ 1247775 h 1247775"/>
              <a:gd name="connsiteX3" fmla="*/ 0 w 12192011"/>
              <a:gd name="connsiteY3" fmla="*/ 0 h 124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11" h="1247775">
                <a:moveTo>
                  <a:pt x="0" y="0"/>
                </a:moveTo>
                <a:lnTo>
                  <a:pt x="12192000" y="0"/>
                </a:lnTo>
                <a:cubicBezTo>
                  <a:pt x="12198350" y="684212"/>
                  <a:pt x="9462728" y="1247775"/>
                  <a:pt x="6096000" y="1247775"/>
                </a:cubicBezTo>
                <a:cubicBezTo>
                  <a:pt x="2729272" y="1247775"/>
                  <a:pt x="0" y="689127"/>
                  <a:pt x="0" y="0"/>
                </a:cubicBezTo>
                <a:close/>
              </a:path>
            </a:pathLst>
          </a:cu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1" y="1711041"/>
            <a:ext cx="6830788" cy="384231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3" y="6301956"/>
            <a:ext cx="1727200" cy="3833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03657" y="2297211"/>
            <a:ext cx="392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</a:t>
            </a:r>
            <a:r>
              <a:rPr lang="en-US" altLang="zh-CN" sz="12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massa</a:t>
            </a:r>
            <a:r>
              <a:rPr lang="en-US" altLang="zh-CN" sz="1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872314692"/>
              </p:ext>
            </p:extLst>
          </p:nvPr>
        </p:nvGraphicFramePr>
        <p:xfrm>
          <a:off x="7824193" y="3222171"/>
          <a:ext cx="3584036" cy="2441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圆角矩形 10"/>
          <p:cNvSpPr/>
          <p:nvPr/>
        </p:nvSpPr>
        <p:spPr>
          <a:xfrm>
            <a:off x="7896225" y="1943426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C04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54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 uiExpand="1">
        <p:bldSub>
          <a:bldChart bld="seriesEl"/>
        </p:bldSub>
      </p:bldGraphic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48126" y="101600"/>
            <a:ext cx="2591353" cy="338554"/>
            <a:chOff x="285197" y="238125"/>
            <a:chExt cx="2591353" cy="338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197" y="261608"/>
              <a:ext cx="300462" cy="291588"/>
              <a:chOff x="5444644" y="2498687"/>
              <a:chExt cx="1302714" cy="1264238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5814296" y="3145922"/>
                <a:ext cx="595016" cy="258344"/>
              </a:xfrm>
              <a:custGeom>
                <a:avLst/>
                <a:gdLst>
                  <a:gd name="T0" fmla="*/ 112 w 114"/>
                  <a:gd name="T1" fmla="*/ 14 h 51"/>
                  <a:gd name="T2" fmla="*/ 114 w 114"/>
                  <a:gd name="T3" fmla="*/ 12 h 51"/>
                  <a:gd name="T4" fmla="*/ 112 w 114"/>
                  <a:gd name="T5" fmla="*/ 10 h 51"/>
                  <a:gd name="T6" fmla="*/ 100 w 114"/>
                  <a:gd name="T7" fmla="*/ 2 h 51"/>
                  <a:gd name="T8" fmla="*/ 94 w 114"/>
                  <a:gd name="T9" fmla="*/ 7 h 51"/>
                  <a:gd name="T10" fmla="*/ 13 w 114"/>
                  <a:gd name="T11" fmla="*/ 7 h 51"/>
                  <a:gd name="T12" fmla="*/ 0 w 114"/>
                  <a:gd name="T13" fmla="*/ 0 h 51"/>
                  <a:gd name="T14" fmla="*/ 1 w 114"/>
                  <a:gd name="T15" fmla="*/ 18 h 51"/>
                  <a:gd name="T16" fmla="*/ 1 w 114"/>
                  <a:gd name="T17" fmla="*/ 31 h 51"/>
                  <a:gd name="T18" fmla="*/ 0 w 114"/>
                  <a:gd name="T19" fmla="*/ 44 h 51"/>
                  <a:gd name="T20" fmla="*/ 0 w 114"/>
                  <a:gd name="T21" fmla="*/ 50 h 51"/>
                  <a:gd name="T22" fmla="*/ 1 w 114"/>
                  <a:gd name="T23" fmla="*/ 51 h 51"/>
                  <a:gd name="T24" fmla="*/ 6 w 114"/>
                  <a:gd name="T25" fmla="*/ 50 h 51"/>
                  <a:gd name="T26" fmla="*/ 9 w 114"/>
                  <a:gd name="T27" fmla="*/ 48 h 51"/>
                  <a:gd name="T28" fmla="*/ 10 w 114"/>
                  <a:gd name="T29" fmla="*/ 45 h 51"/>
                  <a:gd name="T30" fmla="*/ 10 w 114"/>
                  <a:gd name="T31" fmla="*/ 43 h 51"/>
                  <a:gd name="T32" fmla="*/ 97 w 114"/>
                  <a:gd name="T33" fmla="*/ 43 h 51"/>
                  <a:gd name="T34" fmla="*/ 97 w 114"/>
                  <a:gd name="T35" fmla="*/ 46 h 51"/>
                  <a:gd name="T36" fmla="*/ 98 w 114"/>
                  <a:gd name="T37" fmla="*/ 49 h 51"/>
                  <a:gd name="T38" fmla="*/ 103 w 114"/>
                  <a:gd name="T39" fmla="*/ 47 h 51"/>
                  <a:gd name="T40" fmla="*/ 107 w 114"/>
                  <a:gd name="T41" fmla="*/ 42 h 51"/>
                  <a:gd name="T42" fmla="*/ 107 w 114"/>
                  <a:gd name="T43" fmla="*/ 36 h 51"/>
                  <a:gd name="T44" fmla="*/ 107 w 114"/>
                  <a:gd name="T45" fmla="*/ 26 h 51"/>
                  <a:gd name="T46" fmla="*/ 107 w 114"/>
                  <a:gd name="T47" fmla="*/ 18 h 51"/>
                  <a:gd name="T48" fmla="*/ 112 w 114"/>
                  <a:gd name="T49" fmla="*/ 14 h 51"/>
                  <a:gd name="T50" fmla="*/ 97 w 114"/>
                  <a:gd name="T51" fmla="*/ 36 h 51"/>
                  <a:gd name="T52" fmla="*/ 10 w 114"/>
                  <a:gd name="T53" fmla="*/ 36 h 51"/>
                  <a:gd name="T54" fmla="*/ 10 w 114"/>
                  <a:gd name="T55" fmla="*/ 14 h 51"/>
                  <a:gd name="T56" fmla="*/ 97 w 114"/>
                  <a:gd name="T57" fmla="*/ 14 h 51"/>
                  <a:gd name="T58" fmla="*/ 97 w 114"/>
                  <a:gd name="T59" fmla="*/ 3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4" h="51">
                    <a:moveTo>
                      <a:pt x="112" y="14"/>
                    </a:moveTo>
                    <a:cubicBezTo>
                      <a:pt x="113" y="13"/>
                      <a:pt x="114" y="12"/>
                      <a:pt x="114" y="12"/>
                    </a:cubicBezTo>
                    <a:cubicBezTo>
                      <a:pt x="114" y="11"/>
                      <a:pt x="113" y="11"/>
                      <a:pt x="112" y="10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8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7"/>
                      <a:pt x="1" y="42"/>
                      <a:pt x="0" y="44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1"/>
                      <a:pt x="1" y="51"/>
                      <a:pt x="1" y="51"/>
                    </a:cubicBezTo>
                    <a:cubicBezTo>
                      <a:pt x="2" y="51"/>
                      <a:pt x="4" y="51"/>
                      <a:pt x="6" y="50"/>
                    </a:cubicBezTo>
                    <a:cubicBezTo>
                      <a:pt x="7" y="50"/>
                      <a:pt x="9" y="49"/>
                      <a:pt x="9" y="48"/>
                    </a:cubicBezTo>
                    <a:cubicBezTo>
                      <a:pt x="10" y="48"/>
                      <a:pt x="10" y="47"/>
                      <a:pt x="10" y="45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7" y="48"/>
                      <a:pt x="97" y="49"/>
                      <a:pt x="98" y="49"/>
                    </a:cubicBezTo>
                    <a:cubicBezTo>
                      <a:pt x="99" y="49"/>
                      <a:pt x="101" y="48"/>
                      <a:pt x="103" y="47"/>
                    </a:cubicBezTo>
                    <a:cubicBezTo>
                      <a:pt x="106" y="46"/>
                      <a:pt x="107" y="44"/>
                      <a:pt x="107" y="42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3"/>
                      <a:pt x="107" y="30"/>
                      <a:pt x="107" y="26"/>
                    </a:cubicBezTo>
                    <a:cubicBezTo>
                      <a:pt x="107" y="18"/>
                      <a:pt x="107" y="18"/>
                      <a:pt x="107" y="18"/>
                    </a:cubicBezTo>
                    <a:lnTo>
                      <a:pt x="112" y="14"/>
                    </a:lnTo>
                    <a:close/>
                    <a:moveTo>
                      <a:pt x="97" y="36"/>
                    </a:move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5892624" y="3393273"/>
                <a:ext cx="109934" cy="126424"/>
              </a:xfrm>
              <a:custGeom>
                <a:avLst/>
                <a:gdLst>
                  <a:gd name="T0" fmla="*/ 8 w 21"/>
                  <a:gd name="T1" fmla="*/ 7 h 25"/>
                  <a:gd name="T2" fmla="*/ 12 w 21"/>
                  <a:gd name="T3" fmla="*/ 20 h 25"/>
                  <a:gd name="T4" fmla="*/ 16 w 21"/>
                  <a:gd name="T5" fmla="*/ 25 h 25"/>
                  <a:gd name="T6" fmla="*/ 20 w 21"/>
                  <a:gd name="T7" fmla="*/ 23 h 25"/>
                  <a:gd name="T8" fmla="*/ 21 w 21"/>
                  <a:gd name="T9" fmla="*/ 17 h 25"/>
                  <a:gd name="T10" fmla="*/ 0 w 21"/>
                  <a:gd name="T11" fmla="*/ 0 h 25"/>
                  <a:gd name="T12" fmla="*/ 8 w 21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5">
                    <a:moveTo>
                      <a:pt x="8" y="7"/>
                    </a:moveTo>
                    <a:cubicBezTo>
                      <a:pt x="11" y="11"/>
                      <a:pt x="12" y="17"/>
                      <a:pt x="12" y="20"/>
                    </a:cubicBezTo>
                    <a:cubicBezTo>
                      <a:pt x="12" y="24"/>
                      <a:pt x="13" y="25"/>
                      <a:pt x="16" y="25"/>
                    </a:cubicBezTo>
                    <a:cubicBezTo>
                      <a:pt x="17" y="25"/>
                      <a:pt x="18" y="24"/>
                      <a:pt x="20" y="23"/>
                    </a:cubicBezTo>
                    <a:cubicBezTo>
                      <a:pt x="21" y="21"/>
                      <a:pt x="21" y="19"/>
                      <a:pt x="21" y="17"/>
                    </a:cubicBezTo>
                    <a:cubicBezTo>
                      <a:pt x="21" y="12"/>
                      <a:pt x="13" y="5"/>
                      <a:pt x="0" y="0"/>
                    </a:cubicBezTo>
                    <a:cubicBezTo>
                      <a:pt x="0" y="0"/>
                      <a:pt x="6" y="3"/>
                      <a:pt x="8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5808799" y="3034614"/>
                <a:ext cx="578526" cy="75580"/>
              </a:xfrm>
              <a:custGeom>
                <a:avLst/>
                <a:gdLst>
                  <a:gd name="T0" fmla="*/ 19 w 111"/>
                  <a:gd name="T1" fmla="*/ 14 h 15"/>
                  <a:gd name="T2" fmla="*/ 108 w 111"/>
                  <a:gd name="T3" fmla="*/ 14 h 15"/>
                  <a:gd name="T4" fmla="*/ 111 w 111"/>
                  <a:gd name="T5" fmla="*/ 13 h 15"/>
                  <a:gd name="T6" fmla="*/ 109 w 111"/>
                  <a:gd name="T7" fmla="*/ 10 h 15"/>
                  <a:gd name="T8" fmla="*/ 99 w 111"/>
                  <a:gd name="T9" fmla="*/ 0 h 15"/>
                  <a:gd name="T10" fmla="*/ 92 w 111"/>
                  <a:gd name="T11" fmla="*/ 7 h 15"/>
                  <a:gd name="T12" fmla="*/ 0 w 111"/>
                  <a:gd name="T13" fmla="*/ 7 h 15"/>
                  <a:gd name="T14" fmla="*/ 5 w 111"/>
                  <a:gd name="T15" fmla="*/ 15 h 15"/>
                  <a:gd name="T16" fmla="*/ 19 w 1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">
                    <a:moveTo>
                      <a:pt x="19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1" y="14"/>
                      <a:pt x="111" y="13"/>
                    </a:cubicBezTo>
                    <a:cubicBezTo>
                      <a:pt x="111" y="12"/>
                      <a:pt x="111" y="11"/>
                      <a:pt x="109" y="1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6" y="7"/>
                      <a:pt x="0" y="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9" y="14"/>
                      <a:pt x="14" y="14"/>
                      <a:pt x="1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601300" y="2923306"/>
                <a:ext cx="1000397" cy="202004"/>
              </a:xfrm>
              <a:custGeom>
                <a:avLst/>
                <a:gdLst>
                  <a:gd name="T0" fmla="*/ 177 w 192"/>
                  <a:gd name="T1" fmla="*/ 23 h 40"/>
                  <a:gd name="T2" fmla="*/ 190 w 192"/>
                  <a:gd name="T3" fmla="*/ 17 h 40"/>
                  <a:gd name="T4" fmla="*/ 192 w 192"/>
                  <a:gd name="T5" fmla="*/ 16 h 40"/>
                  <a:gd name="T6" fmla="*/ 190 w 192"/>
                  <a:gd name="T7" fmla="*/ 14 h 40"/>
                  <a:gd name="T8" fmla="*/ 178 w 192"/>
                  <a:gd name="T9" fmla="*/ 2 h 40"/>
                  <a:gd name="T10" fmla="*/ 172 w 192"/>
                  <a:gd name="T11" fmla="*/ 10 h 40"/>
                  <a:gd name="T12" fmla="*/ 25 w 192"/>
                  <a:gd name="T13" fmla="*/ 10 h 40"/>
                  <a:gd name="T14" fmla="*/ 22 w 192"/>
                  <a:gd name="T15" fmla="*/ 0 h 40"/>
                  <a:gd name="T16" fmla="*/ 19 w 192"/>
                  <a:gd name="T17" fmla="*/ 16 h 40"/>
                  <a:gd name="T18" fmla="*/ 13 w 192"/>
                  <a:gd name="T19" fmla="*/ 24 h 40"/>
                  <a:gd name="T20" fmla="*/ 5 w 192"/>
                  <a:gd name="T21" fmla="*/ 29 h 40"/>
                  <a:gd name="T22" fmla="*/ 0 w 192"/>
                  <a:gd name="T23" fmla="*/ 35 h 40"/>
                  <a:gd name="T24" fmla="*/ 6 w 192"/>
                  <a:gd name="T25" fmla="*/ 40 h 40"/>
                  <a:gd name="T26" fmla="*/ 19 w 192"/>
                  <a:gd name="T27" fmla="*/ 33 h 40"/>
                  <a:gd name="T28" fmla="*/ 25 w 192"/>
                  <a:gd name="T29" fmla="*/ 17 h 40"/>
                  <a:gd name="T30" fmla="*/ 170 w 192"/>
                  <a:gd name="T31" fmla="*/ 17 h 40"/>
                  <a:gd name="T32" fmla="*/ 162 w 192"/>
                  <a:gd name="T33" fmla="*/ 35 h 40"/>
                  <a:gd name="T34" fmla="*/ 177 w 192"/>
                  <a:gd name="T35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40">
                    <a:moveTo>
                      <a:pt x="177" y="23"/>
                    </a:moveTo>
                    <a:cubicBezTo>
                      <a:pt x="181" y="20"/>
                      <a:pt x="185" y="18"/>
                      <a:pt x="190" y="17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6"/>
                      <a:pt x="192" y="15"/>
                      <a:pt x="190" y="14"/>
                    </a:cubicBezTo>
                    <a:cubicBezTo>
                      <a:pt x="178" y="2"/>
                      <a:pt x="178" y="2"/>
                      <a:pt x="178" y="2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3"/>
                      <a:pt x="22" y="0"/>
                    </a:cubicBezTo>
                    <a:cubicBezTo>
                      <a:pt x="22" y="0"/>
                      <a:pt x="23" y="9"/>
                      <a:pt x="19" y="16"/>
                    </a:cubicBezTo>
                    <a:cubicBezTo>
                      <a:pt x="17" y="19"/>
                      <a:pt x="15" y="22"/>
                      <a:pt x="13" y="24"/>
                    </a:cubicBezTo>
                    <a:cubicBezTo>
                      <a:pt x="11" y="25"/>
                      <a:pt x="9" y="27"/>
                      <a:pt x="5" y="29"/>
                    </a:cubicBezTo>
                    <a:cubicBezTo>
                      <a:pt x="1" y="31"/>
                      <a:pt x="0" y="33"/>
                      <a:pt x="0" y="35"/>
                    </a:cubicBezTo>
                    <a:cubicBezTo>
                      <a:pt x="0" y="39"/>
                      <a:pt x="2" y="40"/>
                      <a:pt x="6" y="40"/>
                    </a:cubicBezTo>
                    <a:cubicBezTo>
                      <a:pt x="11" y="40"/>
                      <a:pt x="15" y="38"/>
                      <a:pt x="19" y="33"/>
                    </a:cubicBezTo>
                    <a:cubicBezTo>
                      <a:pt x="22" y="28"/>
                      <a:pt x="24" y="25"/>
                      <a:pt x="25" y="17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62" y="35"/>
                      <a:pt x="162" y="35"/>
                      <a:pt x="162" y="35"/>
                    </a:cubicBezTo>
                    <a:cubicBezTo>
                      <a:pt x="162" y="35"/>
                      <a:pt x="173" y="26"/>
                      <a:pt x="177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5444644" y="2508307"/>
                <a:ext cx="1302714" cy="1254618"/>
              </a:xfrm>
              <a:custGeom>
                <a:avLst/>
                <a:gdLst>
                  <a:gd name="T0" fmla="*/ 132 w 250"/>
                  <a:gd name="T1" fmla="*/ 0 h 248"/>
                  <a:gd name="T2" fmla="*/ 134 w 250"/>
                  <a:gd name="T3" fmla="*/ 7 h 248"/>
                  <a:gd name="T4" fmla="*/ 134 w 250"/>
                  <a:gd name="T5" fmla="*/ 7 h 248"/>
                  <a:gd name="T6" fmla="*/ 205 w 250"/>
                  <a:gd name="T7" fmla="*/ 38 h 248"/>
                  <a:gd name="T8" fmla="*/ 196 w 250"/>
                  <a:gd name="T9" fmla="*/ 46 h 248"/>
                  <a:gd name="T10" fmla="*/ 127 w 250"/>
                  <a:gd name="T11" fmla="*/ 46 h 248"/>
                  <a:gd name="T12" fmla="*/ 127 w 250"/>
                  <a:gd name="T13" fmla="*/ 17 h 248"/>
                  <a:gd name="T14" fmla="*/ 122 w 250"/>
                  <a:gd name="T15" fmla="*/ 18 h 248"/>
                  <a:gd name="T16" fmla="*/ 117 w 250"/>
                  <a:gd name="T17" fmla="*/ 17 h 248"/>
                  <a:gd name="T18" fmla="*/ 117 w 250"/>
                  <a:gd name="T19" fmla="*/ 46 h 248"/>
                  <a:gd name="T20" fmla="*/ 42 w 250"/>
                  <a:gd name="T21" fmla="*/ 46 h 248"/>
                  <a:gd name="T22" fmla="*/ 30 w 250"/>
                  <a:gd name="T23" fmla="*/ 46 h 248"/>
                  <a:gd name="T24" fmla="*/ 1 w 250"/>
                  <a:gd name="T25" fmla="*/ 125 h 248"/>
                  <a:gd name="T26" fmla="*/ 125 w 250"/>
                  <a:gd name="T27" fmla="*/ 248 h 248"/>
                  <a:gd name="T28" fmla="*/ 250 w 250"/>
                  <a:gd name="T29" fmla="*/ 125 h 248"/>
                  <a:gd name="T30" fmla="*/ 132 w 250"/>
                  <a:gd name="T31" fmla="*/ 0 h 248"/>
                  <a:gd name="T32" fmla="*/ 125 w 250"/>
                  <a:gd name="T33" fmla="*/ 242 h 248"/>
                  <a:gd name="T34" fmla="*/ 43 w 250"/>
                  <a:gd name="T35" fmla="*/ 210 h 248"/>
                  <a:gd name="T36" fmla="*/ 52 w 250"/>
                  <a:gd name="T37" fmla="*/ 209 h 248"/>
                  <a:gd name="T38" fmla="*/ 209 w 250"/>
                  <a:gd name="T39" fmla="*/ 209 h 248"/>
                  <a:gd name="T40" fmla="*/ 125 w 250"/>
                  <a:gd name="T41" fmla="*/ 242 h 248"/>
                  <a:gd name="T42" fmla="*/ 215 w 250"/>
                  <a:gd name="T43" fmla="*/ 202 h 248"/>
                  <a:gd name="T44" fmla="*/ 215 w 250"/>
                  <a:gd name="T45" fmla="*/ 201 h 248"/>
                  <a:gd name="T46" fmla="*/ 204 w 250"/>
                  <a:gd name="T47" fmla="*/ 190 h 248"/>
                  <a:gd name="T48" fmla="*/ 194 w 250"/>
                  <a:gd name="T49" fmla="*/ 202 h 248"/>
                  <a:gd name="T50" fmla="*/ 143 w 250"/>
                  <a:gd name="T51" fmla="*/ 202 h 248"/>
                  <a:gd name="T52" fmla="*/ 156 w 250"/>
                  <a:gd name="T53" fmla="*/ 189 h 248"/>
                  <a:gd name="T54" fmla="*/ 165 w 250"/>
                  <a:gd name="T55" fmla="*/ 183 h 248"/>
                  <a:gd name="T56" fmla="*/ 156 w 250"/>
                  <a:gd name="T57" fmla="*/ 174 h 248"/>
                  <a:gd name="T58" fmla="*/ 139 w 250"/>
                  <a:gd name="T59" fmla="*/ 202 h 248"/>
                  <a:gd name="T60" fmla="*/ 44 w 250"/>
                  <a:gd name="T61" fmla="*/ 202 h 248"/>
                  <a:gd name="T62" fmla="*/ 36 w 250"/>
                  <a:gd name="T63" fmla="*/ 202 h 248"/>
                  <a:gd name="T64" fmla="*/ 32 w 250"/>
                  <a:gd name="T65" fmla="*/ 197 h 248"/>
                  <a:gd name="T66" fmla="*/ 6 w 250"/>
                  <a:gd name="T67" fmla="*/ 125 h 248"/>
                  <a:gd name="T68" fmla="*/ 29 w 250"/>
                  <a:gd name="T69" fmla="*/ 56 h 248"/>
                  <a:gd name="T70" fmla="*/ 39 w 250"/>
                  <a:gd name="T71" fmla="*/ 53 h 248"/>
                  <a:gd name="T72" fmla="*/ 117 w 250"/>
                  <a:gd name="T73" fmla="*/ 53 h 248"/>
                  <a:gd name="T74" fmla="*/ 117 w 250"/>
                  <a:gd name="T75" fmla="*/ 72 h 248"/>
                  <a:gd name="T76" fmla="*/ 70 w 250"/>
                  <a:gd name="T77" fmla="*/ 72 h 248"/>
                  <a:gd name="T78" fmla="*/ 56 w 250"/>
                  <a:gd name="T79" fmla="*/ 71 h 248"/>
                  <a:gd name="T80" fmla="*/ 60 w 250"/>
                  <a:gd name="T81" fmla="*/ 80 h 248"/>
                  <a:gd name="T82" fmla="*/ 75 w 250"/>
                  <a:gd name="T83" fmla="*/ 79 h 248"/>
                  <a:gd name="T84" fmla="*/ 187 w 250"/>
                  <a:gd name="T85" fmla="*/ 79 h 248"/>
                  <a:gd name="T86" fmla="*/ 190 w 250"/>
                  <a:gd name="T87" fmla="*/ 78 h 248"/>
                  <a:gd name="T88" fmla="*/ 188 w 250"/>
                  <a:gd name="T89" fmla="*/ 72 h 248"/>
                  <a:gd name="T90" fmla="*/ 176 w 250"/>
                  <a:gd name="T91" fmla="*/ 61 h 248"/>
                  <a:gd name="T92" fmla="*/ 168 w 250"/>
                  <a:gd name="T93" fmla="*/ 72 h 248"/>
                  <a:gd name="T94" fmla="*/ 127 w 250"/>
                  <a:gd name="T95" fmla="*/ 72 h 248"/>
                  <a:gd name="T96" fmla="*/ 127 w 250"/>
                  <a:gd name="T97" fmla="*/ 53 h 248"/>
                  <a:gd name="T98" fmla="*/ 219 w 250"/>
                  <a:gd name="T99" fmla="*/ 53 h 248"/>
                  <a:gd name="T100" fmla="*/ 244 w 250"/>
                  <a:gd name="T101" fmla="*/ 125 h 248"/>
                  <a:gd name="T102" fmla="*/ 219 w 250"/>
                  <a:gd name="T103" fmla="*/ 197 h 248"/>
                  <a:gd name="T104" fmla="*/ 215 w 250"/>
                  <a:gd name="T105" fmla="*/ 20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248">
                    <a:moveTo>
                      <a:pt x="132" y="0"/>
                    </a:moveTo>
                    <a:cubicBezTo>
                      <a:pt x="133" y="2"/>
                      <a:pt x="134" y="4"/>
                      <a:pt x="134" y="7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61" y="9"/>
                      <a:pt x="186" y="20"/>
                      <a:pt x="205" y="38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5" y="18"/>
                      <a:pt x="124" y="18"/>
                      <a:pt x="122" y="18"/>
                    </a:cubicBezTo>
                    <a:cubicBezTo>
                      <a:pt x="120" y="18"/>
                      <a:pt x="118" y="18"/>
                      <a:pt x="117" y="17"/>
                    </a:cubicBezTo>
                    <a:cubicBezTo>
                      <a:pt x="117" y="27"/>
                      <a:pt x="117" y="46"/>
                      <a:pt x="117" y="46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38" y="46"/>
                      <a:pt x="30" y="46"/>
                      <a:pt x="30" y="46"/>
                    </a:cubicBezTo>
                    <a:cubicBezTo>
                      <a:pt x="13" y="67"/>
                      <a:pt x="0" y="96"/>
                      <a:pt x="1" y="125"/>
                    </a:cubicBezTo>
                    <a:cubicBezTo>
                      <a:pt x="1" y="193"/>
                      <a:pt x="56" y="248"/>
                      <a:pt x="125" y="248"/>
                    </a:cubicBezTo>
                    <a:cubicBezTo>
                      <a:pt x="194" y="248"/>
                      <a:pt x="250" y="193"/>
                      <a:pt x="250" y="125"/>
                    </a:cubicBezTo>
                    <a:cubicBezTo>
                      <a:pt x="250" y="60"/>
                      <a:pt x="202" y="6"/>
                      <a:pt x="132" y="0"/>
                    </a:cubicBezTo>
                    <a:close/>
                    <a:moveTo>
                      <a:pt x="125" y="242"/>
                    </a:moveTo>
                    <a:cubicBezTo>
                      <a:pt x="92" y="242"/>
                      <a:pt x="65" y="231"/>
                      <a:pt x="43" y="210"/>
                    </a:cubicBezTo>
                    <a:cubicBezTo>
                      <a:pt x="46" y="209"/>
                      <a:pt x="47" y="209"/>
                      <a:pt x="52" y="209"/>
                    </a:cubicBezTo>
                    <a:cubicBezTo>
                      <a:pt x="52" y="209"/>
                      <a:pt x="209" y="209"/>
                      <a:pt x="209" y="209"/>
                    </a:cubicBezTo>
                    <a:cubicBezTo>
                      <a:pt x="187" y="231"/>
                      <a:pt x="159" y="242"/>
                      <a:pt x="125" y="242"/>
                    </a:cubicBezTo>
                    <a:close/>
                    <a:moveTo>
                      <a:pt x="215" y="202"/>
                    </a:move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04" y="190"/>
                      <a:pt x="204" y="190"/>
                      <a:pt x="204" y="190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43" y="202"/>
                      <a:pt x="143" y="202"/>
                      <a:pt x="143" y="202"/>
                    </a:cubicBezTo>
                    <a:cubicBezTo>
                      <a:pt x="149" y="195"/>
                      <a:pt x="153" y="192"/>
                      <a:pt x="156" y="189"/>
                    </a:cubicBezTo>
                    <a:cubicBezTo>
                      <a:pt x="160" y="186"/>
                      <a:pt x="162" y="184"/>
                      <a:pt x="165" y="183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0" y="183"/>
                      <a:pt x="145" y="192"/>
                      <a:pt x="139" y="202"/>
                    </a:cubicBezTo>
                    <a:cubicBezTo>
                      <a:pt x="44" y="202"/>
                      <a:pt x="44" y="202"/>
                      <a:pt x="44" y="202"/>
                    </a:cubicBezTo>
                    <a:cubicBezTo>
                      <a:pt x="42" y="202"/>
                      <a:pt x="39" y="202"/>
                      <a:pt x="36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16" y="177"/>
                      <a:pt x="6" y="152"/>
                      <a:pt x="6" y="125"/>
                    </a:cubicBezTo>
                    <a:cubicBezTo>
                      <a:pt x="6" y="98"/>
                      <a:pt x="14" y="76"/>
                      <a:pt x="29" y="56"/>
                    </a:cubicBezTo>
                    <a:cubicBezTo>
                      <a:pt x="30" y="56"/>
                      <a:pt x="31" y="54"/>
                      <a:pt x="39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2"/>
                      <a:pt x="62" y="72"/>
                      <a:pt x="56" y="7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5" y="79"/>
                      <a:pt x="69" y="79"/>
                      <a:pt x="75" y="79"/>
                    </a:cubicBezTo>
                    <a:cubicBezTo>
                      <a:pt x="187" y="79"/>
                      <a:pt x="187" y="79"/>
                      <a:pt x="187" y="79"/>
                    </a:cubicBezTo>
                    <a:cubicBezTo>
                      <a:pt x="189" y="79"/>
                      <a:pt x="190" y="78"/>
                      <a:pt x="190" y="78"/>
                    </a:cubicBezTo>
                    <a:cubicBezTo>
                      <a:pt x="191" y="77"/>
                      <a:pt x="190" y="74"/>
                      <a:pt x="188" y="72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68" y="72"/>
                      <a:pt x="168" y="72"/>
                      <a:pt x="168" y="72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7" y="53"/>
                      <a:pt x="219" y="53"/>
                      <a:pt x="219" y="53"/>
                    </a:cubicBezTo>
                    <a:cubicBezTo>
                      <a:pt x="235" y="73"/>
                      <a:pt x="244" y="98"/>
                      <a:pt x="244" y="125"/>
                    </a:cubicBezTo>
                    <a:cubicBezTo>
                      <a:pt x="244" y="152"/>
                      <a:pt x="235" y="177"/>
                      <a:pt x="219" y="197"/>
                    </a:cubicBezTo>
                    <a:lnTo>
                      <a:pt x="215" y="2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6032790" y="2498687"/>
                <a:ext cx="89322" cy="865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25" name="直接连接符 24"/>
            <p:cNvCxnSpPr/>
            <p:nvPr/>
          </p:nvCxnSpPr>
          <p:spPr>
            <a:xfrm>
              <a:off x="698500" y="296277"/>
              <a:ext cx="0" cy="222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736600" y="238125"/>
              <a:ext cx="2139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ONE WEEK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DESIGN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19300" y="3416643"/>
            <a:ext cx="8153400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1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1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479425" y="4756150"/>
            <a:ext cx="11233150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D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5375275" y="4597400"/>
            <a:ext cx="144145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spc="100" dirty="0" smtClean="0">
                <a:solidFill>
                  <a:srgbClr val="A97C4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为了人民币</a:t>
            </a:r>
            <a:endParaRPr lang="zh-CN" altLang="en-US" sz="1000" spc="100" dirty="0">
              <a:solidFill>
                <a:srgbClr val="A97C4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5914347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6060000" y="5335793"/>
            <a:ext cx="72000" cy="72000"/>
          </a:xfrm>
          <a:prstGeom prst="ellipse">
            <a:avLst/>
          </a:prstGeom>
          <a:solidFill>
            <a:srgbClr val="A47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6205653" y="533579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1257299" y="5828686"/>
            <a:ext cx="14706599" cy="1238815"/>
          </a:xfrm>
          <a:custGeom>
            <a:avLst/>
            <a:gdLst>
              <a:gd name="connsiteX0" fmla="*/ 7080439 w 14160878"/>
              <a:gd name="connsiteY0" fmla="*/ 0 h 1238815"/>
              <a:gd name="connsiteX1" fmla="*/ 14151094 w 14160878"/>
              <a:gd name="connsiteY1" fmla="*/ 1233973 h 1238815"/>
              <a:gd name="connsiteX2" fmla="*/ 14160878 w 14160878"/>
              <a:gd name="connsiteY2" fmla="*/ 1238815 h 1238815"/>
              <a:gd name="connsiteX3" fmla="*/ 0 w 14160878"/>
              <a:gd name="connsiteY3" fmla="*/ 1238815 h 1238815"/>
              <a:gd name="connsiteX4" fmla="*/ 9784 w 14160878"/>
              <a:gd name="connsiteY4" fmla="*/ 1233973 h 1238815"/>
              <a:gd name="connsiteX5" fmla="*/ 7080439 w 14160878"/>
              <a:gd name="connsiteY5" fmla="*/ 0 h 123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60878" h="1238815">
                <a:moveTo>
                  <a:pt x="7080439" y="0"/>
                </a:moveTo>
                <a:cubicBezTo>
                  <a:pt x="9927034" y="0"/>
                  <a:pt x="12470456" y="480355"/>
                  <a:pt x="14151094" y="1233973"/>
                </a:cubicBezTo>
                <a:lnTo>
                  <a:pt x="14160878" y="1238815"/>
                </a:lnTo>
                <a:lnTo>
                  <a:pt x="0" y="1238815"/>
                </a:lnTo>
                <a:lnTo>
                  <a:pt x="9784" y="1233973"/>
                </a:lnTo>
                <a:cubicBezTo>
                  <a:pt x="1690423" y="480355"/>
                  <a:pt x="4233845" y="0"/>
                  <a:pt x="70804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91000" y="61770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altLang="zh-CN" sz="10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habitant morbi tristique senectus et netus et malesuada fames ac turpis egestas. Proin pharetra nonummy pede. 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718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dirty="0"/>
              <a:t>认知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797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能力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8877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认同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568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36300" y="101600"/>
            <a:ext cx="78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</a:t>
            </a:r>
            <a:endParaRPr lang="zh-CN" altLang="en-US" sz="1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395802" y="3287486"/>
            <a:ext cx="283028" cy="283028"/>
            <a:chOff x="11343640" y="3530600"/>
            <a:chExt cx="330200" cy="330200"/>
          </a:xfrm>
        </p:grpSpPr>
        <p:sp>
          <p:nvSpPr>
            <p:cNvPr id="69" name="椭圆 68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 flipH="1">
            <a:off x="513170" y="3287486"/>
            <a:ext cx="283028" cy="283028"/>
            <a:chOff x="11343640" y="3530600"/>
            <a:chExt cx="330200" cy="330200"/>
          </a:xfrm>
        </p:grpSpPr>
        <p:sp>
          <p:nvSpPr>
            <p:cNvPr id="86" name="椭圆 85"/>
            <p:cNvSpPr/>
            <p:nvPr/>
          </p:nvSpPr>
          <p:spPr>
            <a:xfrm>
              <a:off x="11343640" y="3530600"/>
              <a:ext cx="330200" cy="3302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1394440" y="3695700"/>
              <a:ext cx="228600" cy="0"/>
            </a:xfrm>
            <a:prstGeom prst="line">
              <a:avLst/>
            </a:prstGeom>
            <a:ln>
              <a:solidFill>
                <a:schemeClr val="bg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705865" y="2610709"/>
            <a:ext cx="278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贰零</a:t>
            </a:r>
            <a:r>
              <a:rPr lang="zh-CN" altLang="en-US" sz="20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贰零</a:t>
            </a:r>
            <a:endParaRPr lang="zh-CN" altLang="en-US" sz="20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94638" y="1314668"/>
            <a:ext cx="1202724" cy="1167202"/>
            <a:chOff x="5444644" y="2498687"/>
            <a:chExt cx="1302714" cy="1264238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5814296" y="3145922"/>
              <a:ext cx="595016" cy="258344"/>
            </a:xfrm>
            <a:custGeom>
              <a:avLst/>
              <a:gdLst>
                <a:gd name="T0" fmla="*/ 112 w 114"/>
                <a:gd name="T1" fmla="*/ 14 h 51"/>
                <a:gd name="T2" fmla="*/ 114 w 114"/>
                <a:gd name="T3" fmla="*/ 12 h 51"/>
                <a:gd name="T4" fmla="*/ 112 w 114"/>
                <a:gd name="T5" fmla="*/ 10 h 51"/>
                <a:gd name="T6" fmla="*/ 100 w 114"/>
                <a:gd name="T7" fmla="*/ 2 h 51"/>
                <a:gd name="T8" fmla="*/ 94 w 114"/>
                <a:gd name="T9" fmla="*/ 7 h 51"/>
                <a:gd name="T10" fmla="*/ 13 w 114"/>
                <a:gd name="T11" fmla="*/ 7 h 51"/>
                <a:gd name="T12" fmla="*/ 0 w 114"/>
                <a:gd name="T13" fmla="*/ 0 h 51"/>
                <a:gd name="T14" fmla="*/ 1 w 114"/>
                <a:gd name="T15" fmla="*/ 18 h 51"/>
                <a:gd name="T16" fmla="*/ 1 w 114"/>
                <a:gd name="T17" fmla="*/ 31 h 51"/>
                <a:gd name="T18" fmla="*/ 0 w 114"/>
                <a:gd name="T19" fmla="*/ 44 h 51"/>
                <a:gd name="T20" fmla="*/ 0 w 114"/>
                <a:gd name="T21" fmla="*/ 50 h 51"/>
                <a:gd name="T22" fmla="*/ 1 w 114"/>
                <a:gd name="T23" fmla="*/ 51 h 51"/>
                <a:gd name="T24" fmla="*/ 6 w 114"/>
                <a:gd name="T25" fmla="*/ 50 h 51"/>
                <a:gd name="T26" fmla="*/ 9 w 114"/>
                <a:gd name="T27" fmla="*/ 48 h 51"/>
                <a:gd name="T28" fmla="*/ 10 w 114"/>
                <a:gd name="T29" fmla="*/ 45 h 51"/>
                <a:gd name="T30" fmla="*/ 10 w 114"/>
                <a:gd name="T31" fmla="*/ 43 h 51"/>
                <a:gd name="T32" fmla="*/ 97 w 114"/>
                <a:gd name="T33" fmla="*/ 43 h 51"/>
                <a:gd name="T34" fmla="*/ 97 w 114"/>
                <a:gd name="T35" fmla="*/ 46 h 51"/>
                <a:gd name="T36" fmla="*/ 98 w 114"/>
                <a:gd name="T37" fmla="*/ 49 h 51"/>
                <a:gd name="T38" fmla="*/ 103 w 114"/>
                <a:gd name="T39" fmla="*/ 47 h 51"/>
                <a:gd name="T40" fmla="*/ 107 w 114"/>
                <a:gd name="T41" fmla="*/ 42 h 51"/>
                <a:gd name="T42" fmla="*/ 107 w 114"/>
                <a:gd name="T43" fmla="*/ 36 h 51"/>
                <a:gd name="T44" fmla="*/ 107 w 114"/>
                <a:gd name="T45" fmla="*/ 26 h 51"/>
                <a:gd name="T46" fmla="*/ 107 w 114"/>
                <a:gd name="T47" fmla="*/ 18 h 51"/>
                <a:gd name="T48" fmla="*/ 112 w 114"/>
                <a:gd name="T49" fmla="*/ 14 h 51"/>
                <a:gd name="T50" fmla="*/ 97 w 114"/>
                <a:gd name="T51" fmla="*/ 36 h 51"/>
                <a:gd name="T52" fmla="*/ 10 w 114"/>
                <a:gd name="T53" fmla="*/ 36 h 51"/>
                <a:gd name="T54" fmla="*/ 10 w 114"/>
                <a:gd name="T55" fmla="*/ 14 h 51"/>
                <a:gd name="T56" fmla="*/ 97 w 114"/>
                <a:gd name="T57" fmla="*/ 14 h 51"/>
                <a:gd name="T58" fmla="*/ 97 w 114"/>
                <a:gd name="T5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" h="51">
                  <a:moveTo>
                    <a:pt x="112" y="14"/>
                  </a:moveTo>
                  <a:cubicBezTo>
                    <a:pt x="113" y="13"/>
                    <a:pt x="114" y="12"/>
                    <a:pt x="114" y="12"/>
                  </a:cubicBezTo>
                  <a:cubicBezTo>
                    <a:pt x="114" y="11"/>
                    <a:pt x="113" y="11"/>
                    <a:pt x="112" y="1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11"/>
                    <a:pt x="1" y="1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7"/>
                    <a:pt x="1" y="42"/>
                    <a:pt x="0" y="44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4" y="51"/>
                    <a:pt x="6" y="50"/>
                  </a:cubicBezTo>
                  <a:cubicBezTo>
                    <a:pt x="7" y="50"/>
                    <a:pt x="9" y="49"/>
                    <a:pt x="9" y="48"/>
                  </a:cubicBezTo>
                  <a:cubicBezTo>
                    <a:pt x="10" y="48"/>
                    <a:pt x="10" y="47"/>
                    <a:pt x="10" y="4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8"/>
                    <a:pt x="97" y="49"/>
                    <a:pt x="98" y="49"/>
                  </a:cubicBezTo>
                  <a:cubicBezTo>
                    <a:pt x="99" y="49"/>
                    <a:pt x="101" y="48"/>
                    <a:pt x="103" y="47"/>
                  </a:cubicBezTo>
                  <a:cubicBezTo>
                    <a:pt x="106" y="46"/>
                    <a:pt x="107" y="44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3"/>
                    <a:pt x="107" y="30"/>
                    <a:pt x="107" y="26"/>
                  </a:cubicBezTo>
                  <a:cubicBezTo>
                    <a:pt x="107" y="18"/>
                    <a:pt x="107" y="18"/>
                    <a:pt x="107" y="18"/>
                  </a:cubicBezTo>
                  <a:lnTo>
                    <a:pt x="112" y="14"/>
                  </a:lnTo>
                  <a:close/>
                  <a:moveTo>
                    <a:pt x="97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7" y="14"/>
                    <a:pt x="97" y="14"/>
                    <a:pt x="97" y="14"/>
                  </a:cubicBezTo>
                  <a:lnTo>
                    <a:pt x="97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5892624" y="3393273"/>
              <a:ext cx="109934" cy="126424"/>
            </a:xfrm>
            <a:custGeom>
              <a:avLst/>
              <a:gdLst>
                <a:gd name="T0" fmla="*/ 8 w 21"/>
                <a:gd name="T1" fmla="*/ 7 h 25"/>
                <a:gd name="T2" fmla="*/ 12 w 21"/>
                <a:gd name="T3" fmla="*/ 20 h 25"/>
                <a:gd name="T4" fmla="*/ 16 w 21"/>
                <a:gd name="T5" fmla="*/ 25 h 25"/>
                <a:gd name="T6" fmla="*/ 20 w 21"/>
                <a:gd name="T7" fmla="*/ 23 h 25"/>
                <a:gd name="T8" fmla="*/ 21 w 21"/>
                <a:gd name="T9" fmla="*/ 17 h 25"/>
                <a:gd name="T10" fmla="*/ 0 w 21"/>
                <a:gd name="T11" fmla="*/ 0 h 25"/>
                <a:gd name="T12" fmla="*/ 8 w 21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5">
                  <a:moveTo>
                    <a:pt x="8" y="7"/>
                  </a:moveTo>
                  <a:cubicBezTo>
                    <a:pt x="11" y="11"/>
                    <a:pt x="12" y="17"/>
                    <a:pt x="12" y="20"/>
                  </a:cubicBezTo>
                  <a:cubicBezTo>
                    <a:pt x="12" y="24"/>
                    <a:pt x="13" y="25"/>
                    <a:pt x="16" y="25"/>
                  </a:cubicBezTo>
                  <a:cubicBezTo>
                    <a:pt x="17" y="25"/>
                    <a:pt x="18" y="24"/>
                    <a:pt x="20" y="23"/>
                  </a:cubicBezTo>
                  <a:cubicBezTo>
                    <a:pt x="21" y="21"/>
                    <a:pt x="21" y="19"/>
                    <a:pt x="21" y="17"/>
                  </a:cubicBezTo>
                  <a:cubicBezTo>
                    <a:pt x="21" y="12"/>
                    <a:pt x="13" y="5"/>
                    <a:pt x="0" y="0"/>
                  </a:cubicBezTo>
                  <a:cubicBezTo>
                    <a:pt x="0" y="0"/>
                    <a:pt x="6" y="3"/>
                    <a:pt x="8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5808799" y="3034614"/>
              <a:ext cx="578526" cy="75580"/>
            </a:xfrm>
            <a:custGeom>
              <a:avLst/>
              <a:gdLst>
                <a:gd name="T0" fmla="*/ 19 w 111"/>
                <a:gd name="T1" fmla="*/ 14 h 15"/>
                <a:gd name="T2" fmla="*/ 108 w 111"/>
                <a:gd name="T3" fmla="*/ 14 h 15"/>
                <a:gd name="T4" fmla="*/ 111 w 111"/>
                <a:gd name="T5" fmla="*/ 13 h 15"/>
                <a:gd name="T6" fmla="*/ 109 w 111"/>
                <a:gd name="T7" fmla="*/ 10 h 15"/>
                <a:gd name="T8" fmla="*/ 99 w 111"/>
                <a:gd name="T9" fmla="*/ 0 h 15"/>
                <a:gd name="T10" fmla="*/ 92 w 111"/>
                <a:gd name="T11" fmla="*/ 7 h 15"/>
                <a:gd name="T12" fmla="*/ 0 w 111"/>
                <a:gd name="T13" fmla="*/ 7 h 15"/>
                <a:gd name="T14" fmla="*/ 5 w 111"/>
                <a:gd name="T15" fmla="*/ 15 h 15"/>
                <a:gd name="T16" fmla="*/ 19 w 111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">
                  <a:moveTo>
                    <a:pt x="19" y="14"/>
                  </a:moveTo>
                  <a:cubicBezTo>
                    <a:pt x="108" y="14"/>
                    <a:pt x="108" y="14"/>
                    <a:pt x="108" y="14"/>
                  </a:cubicBezTo>
                  <a:cubicBezTo>
                    <a:pt x="110" y="14"/>
                    <a:pt x="111" y="14"/>
                    <a:pt x="111" y="13"/>
                  </a:cubicBezTo>
                  <a:cubicBezTo>
                    <a:pt x="111" y="12"/>
                    <a:pt x="111" y="11"/>
                    <a:pt x="109" y="1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6" y="7"/>
                    <a:pt x="0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9" y="14"/>
                    <a:pt x="14" y="14"/>
                    <a:pt x="19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5601300" y="2923306"/>
              <a:ext cx="1000397" cy="202004"/>
            </a:xfrm>
            <a:custGeom>
              <a:avLst/>
              <a:gdLst>
                <a:gd name="T0" fmla="*/ 177 w 192"/>
                <a:gd name="T1" fmla="*/ 23 h 40"/>
                <a:gd name="T2" fmla="*/ 190 w 192"/>
                <a:gd name="T3" fmla="*/ 17 h 40"/>
                <a:gd name="T4" fmla="*/ 192 w 192"/>
                <a:gd name="T5" fmla="*/ 16 h 40"/>
                <a:gd name="T6" fmla="*/ 190 w 192"/>
                <a:gd name="T7" fmla="*/ 14 h 40"/>
                <a:gd name="T8" fmla="*/ 178 w 192"/>
                <a:gd name="T9" fmla="*/ 2 h 40"/>
                <a:gd name="T10" fmla="*/ 172 w 192"/>
                <a:gd name="T11" fmla="*/ 10 h 40"/>
                <a:gd name="T12" fmla="*/ 25 w 192"/>
                <a:gd name="T13" fmla="*/ 10 h 40"/>
                <a:gd name="T14" fmla="*/ 22 w 192"/>
                <a:gd name="T15" fmla="*/ 0 h 40"/>
                <a:gd name="T16" fmla="*/ 19 w 192"/>
                <a:gd name="T17" fmla="*/ 16 h 40"/>
                <a:gd name="T18" fmla="*/ 13 w 192"/>
                <a:gd name="T19" fmla="*/ 24 h 40"/>
                <a:gd name="T20" fmla="*/ 5 w 192"/>
                <a:gd name="T21" fmla="*/ 29 h 40"/>
                <a:gd name="T22" fmla="*/ 0 w 192"/>
                <a:gd name="T23" fmla="*/ 35 h 40"/>
                <a:gd name="T24" fmla="*/ 6 w 192"/>
                <a:gd name="T25" fmla="*/ 40 h 40"/>
                <a:gd name="T26" fmla="*/ 19 w 192"/>
                <a:gd name="T27" fmla="*/ 33 h 40"/>
                <a:gd name="T28" fmla="*/ 25 w 192"/>
                <a:gd name="T29" fmla="*/ 17 h 40"/>
                <a:gd name="T30" fmla="*/ 170 w 192"/>
                <a:gd name="T31" fmla="*/ 17 h 40"/>
                <a:gd name="T32" fmla="*/ 162 w 192"/>
                <a:gd name="T33" fmla="*/ 35 h 40"/>
                <a:gd name="T34" fmla="*/ 177 w 192"/>
                <a:gd name="T3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40">
                  <a:moveTo>
                    <a:pt x="177" y="23"/>
                  </a:moveTo>
                  <a:cubicBezTo>
                    <a:pt x="181" y="20"/>
                    <a:pt x="185" y="18"/>
                    <a:pt x="190" y="17"/>
                  </a:cubicBezTo>
                  <a:cubicBezTo>
                    <a:pt x="192" y="17"/>
                    <a:pt x="192" y="17"/>
                    <a:pt x="192" y="16"/>
                  </a:cubicBezTo>
                  <a:cubicBezTo>
                    <a:pt x="192" y="16"/>
                    <a:pt x="192" y="15"/>
                    <a:pt x="190" y="14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4" y="3"/>
                    <a:pt x="22" y="0"/>
                  </a:cubicBezTo>
                  <a:cubicBezTo>
                    <a:pt x="22" y="0"/>
                    <a:pt x="23" y="9"/>
                    <a:pt x="19" y="16"/>
                  </a:cubicBezTo>
                  <a:cubicBezTo>
                    <a:pt x="17" y="19"/>
                    <a:pt x="15" y="22"/>
                    <a:pt x="13" y="24"/>
                  </a:cubicBezTo>
                  <a:cubicBezTo>
                    <a:pt x="11" y="25"/>
                    <a:pt x="9" y="27"/>
                    <a:pt x="5" y="29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9"/>
                    <a:pt x="2" y="40"/>
                    <a:pt x="6" y="40"/>
                  </a:cubicBezTo>
                  <a:cubicBezTo>
                    <a:pt x="11" y="40"/>
                    <a:pt x="15" y="38"/>
                    <a:pt x="19" y="33"/>
                  </a:cubicBezTo>
                  <a:cubicBezTo>
                    <a:pt x="22" y="28"/>
                    <a:pt x="24" y="25"/>
                    <a:pt x="25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73" y="26"/>
                    <a:pt x="177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"/>
            <p:cNvSpPr>
              <a:spLocks noEditPoints="1"/>
            </p:cNvSpPr>
            <p:nvPr/>
          </p:nvSpPr>
          <p:spPr bwMode="auto">
            <a:xfrm>
              <a:off x="5444644" y="2508307"/>
              <a:ext cx="1302714" cy="1254618"/>
            </a:xfrm>
            <a:custGeom>
              <a:avLst/>
              <a:gdLst>
                <a:gd name="T0" fmla="*/ 132 w 250"/>
                <a:gd name="T1" fmla="*/ 0 h 248"/>
                <a:gd name="T2" fmla="*/ 134 w 250"/>
                <a:gd name="T3" fmla="*/ 7 h 248"/>
                <a:gd name="T4" fmla="*/ 134 w 250"/>
                <a:gd name="T5" fmla="*/ 7 h 248"/>
                <a:gd name="T6" fmla="*/ 205 w 250"/>
                <a:gd name="T7" fmla="*/ 38 h 248"/>
                <a:gd name="T8" fmla="*/ 196 w 250"/>
                <a:gd name="T9" fmla="*/ 46 h 248"/>
                <a:gd name="T10" fmla="*/ 127 w 250"/>
                <a:gd name="T11" fmla="*/ 46 h 248"/>
                <a:gd name="T12" fmla="*/ 127 w 250"/>
                <a:gd name="T13" fmla="*/ 17 h 248"/>
                <a:gd name="T14" fmla="*/ 122 w 250"/>
                <a:gd name="T15" fmla="*/ 18 h 248"/>
                <a:gd name="T16" fmla="*/ 117 w 250"/>
                <a:gd name="T17" fmla="*/ 17 h 248"/>
                <a:gd name="T18" fmla="*/ 117 w 250"/>
                <a:gd name="T19" fmla="*/ 46 h 248"/>
                <a:gd name="T20" fmla="*/ 42 w 250"/>
                <a:gd name="T21" fmla="*/ 46 h 248"/>
                <a:gd name="T22" fmla="*/ 30 w 250"/>
                <a:gd name="T23" fmla="*/ 46 h 248"/>
                <a:gd name="T24" fmla="*/ 1 w 250"/>
                <a:gd name="T25" fmla="*/ 125 h 248"/>
                <a:gd name="T26" fmla="*/ 125 w 250"/>
                <a:gd name="T27" fmla="*/ 248 h 248"/>
                <a:gd name="T28" fmla="*/ 250 w 250"/>
                <a:gd name="T29" fmla="*/ 125 h 248"/>
                <a:gd name="T30" fmla="*/ 132 w 250"/>
                <a:gd name="T31" fmla="*/ 0 h 248"/>
                <a:gd name="T32" fmla="*/ 125 w 250"/>
                <a:gd name="T33" fmla="*/ 242 h 248"/>
                <a:gd name="T34" fmla="*/ 43 w 250"/>
                <a:gd name="T35" fmla="*/ 210 h 248"/>
                <a:gd name="T36" fmla="*/ 52 w 250"/>
                <a:gd name="T37" fmla="*/ 209 h 248"/>
                <a:gd name="T38" fmla="*/ 209 w 250"/>
                <a:gd name="T39" fmla="*/ 209 h 248"/>
                <a:gd name="T40" fmla="*/ 125 w 250"/>
                <a:gd name="T41" fmla="*/ 242 h 248"/>
                <a:gd name="T42" fmla="*/ 215 w 250"/>
                <a:gd name="T43" fmla="*/ 202 h 248"/>
                <a:gd name="T44" fmla="*/ 215 w 250"/>
                <a:gd name="T45" fmla="*/ 201 h 248"/>
                <a:gd name="T46" fmla="*/ 204 w 250"/>
                <a:gd name="T47" fmla="*/ 190 h 248"/>
                <a:gd name="T48" fmla="*/ 194 w 250"/>
                <a:gd name="T49" fmla="*/ 202 h 248"/>
                <a:gd name="T50" fmla="*/ 143 w 250"/>
                <a:gd name="T51" fmla="*/ 202 h 248"/>
                <a:gd name="T52" fmla="*/ 156 w 250"/>
                <a:gd name="T53" fmla="*/ 189 h 248"/>
                <a:gd name="T54" fmla="*/ 165 w 250"/>
                <a:gd name="T55" fmla="*/ 183 h 248"/>
                <a:gd name="T56" fmla="*/ 156 w 250"/>
                <a:gd name="T57" fmla="*/ 174 h 248"/>
                <a:gd name="T58" fmla="*/ 139 w 250"/>
                <a:gd name="T59" fmla="*/ 202 h 248"/>
                <a:gd name="T60" fmla="*/ 44 w 250"/>
                <a:gd name="T61" fmla="*/ 202 h 248"/>
                <a:gd name="T62" fmla="*/ 36 w 250"/>
                <a:gd name="T63" fmla="*/ 202 h 248"/>
                <a:gd name="T64" fmla="*/ 32 w 250"/>
                <a:gd name="T65" fmla="*/ 197 h 248"/>
                <a:gd name="T66" fmla="*/ 6 w 250"/>
                <a:gd name="T67" fmla="*/ 125 h 248"/>
                <a:gd name="T68" fmla="*/ 29 w 250"/>
                <a:gd name="T69" fmla="*/ 56 h 248"/>
                <a:gd name="T70" fmla="*/ 39 w 250"/>
                <a:gd name="T71" fmla="*/ 53 h 248"/>
                <a:gd name="T72" fmla="*/ 117 w 250"/>
                <a:gd name="T73" fmla="*/ 53 h 248"/>
                <a:gd name="T74" fmla="*/ 117 w 250"/>
                <a:gd name="T75" fmla="*/ 72 h 248"/>
                <a:gd name="T76" fmla="*/ 70 w 250"/>
                <a:gd name="T77" fmla="*/ 72 h 248"/>
                <a:gd name="T78" fmla="*/ 56 w 250"/>
                <a:gd name="T79" fmla="*/ 71 h 248"/>
                <a:gd name="T80" fmla="*/ 60 w 250"/>
                <a:gd name="T81" fmla="*/ 80 h 248"/>
                <a:gd name="T82" fmla="*/ 75 w 250"/>
                <a:gd name="T83" fmla="*/ 79 h 248"/>
                <a:gd name="T84" fmla="*/ 187 w 250"/>
                <a:gd name="T85" fmla="*/ 79 h 248"/>
                <a:gd name="T86" fmla="*/ 190 w 250"/>
                <a:gd name="T87" fmla="*/ 78 h 248"/>
                <a:gd name="T88" fmla="*/ 188 w 250"/>
                <a:gd name="T89" fmla="*/ 72 h 248"/>
                <a:gd name="T90" fmla="*/ 176 w 250"/>
                <a:gd name="T91" fmla="*/ 61 h 248"/>
                <a:gd name="T92" fmla="*/ 168 w 250"/>
                <a:gd name="T93" fmla="*/ 72 h 248"/>
                <a:gd name="T94" fmla="*/ 127 w 250"/>
                <a:gd name="T95" fmla="*/ 72 h 248"/>
                <a:gd name="T96" fmla="*/ 127 w 250"/>
                <a:gd name="T97" fmla="*/ 53 h 248"/>
                <a:gd name="T98" fmla="*/ 219 w 250"/>
                <a:gd name="T99" fmla="*/ 53 h 248"/>
                <a:gd name="T100" fmla="*/ 244 w 250"/>
                <a:gd name="T101" fmla="*/ 125 h 248"/>
                <a:gd name="T102" fmla="*/ 219 w 250"/>
                <a:gd name="T103" fmla="*/ 197 h 248"/>
                <a:gd name="T104" fmla="*/ 215 w 250"/>
                <a:gd name="T105" fmla="*/ 20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0" h="248">
                  <a:moveTo>
                    <a:pt x="132" y="0"/>
                  </a:moveTo>
                  <a:cubicBezTo>
                    <a:pt x="133" y="2"/>
                    <a:pt x="134" y="4"/>
                    <a:pt x="134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61" y="9"/>
                    <a:pt x="186" y="20"/>
                    <a:pt x="205" y="38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5" y="18"/>
                    <a:pt x="124" y="18"/>
                    <a:pt x="122" y="18"/>
                  </a:cubicBezTo>
                  <a:cubicBezTo>
                    <a:pt x="120" y="18"/>
                    <a:pt x="118" y="18"/>
                    <a:pt x="117" y="17"/>
                  </a:cubicBezTo>
                  <a:cubicBezTo>
                    <a:pt x="117" y="27"/>
                    <a:pt x="117" y="46"/>
                    <a:pt x="11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46"/>
                    <a:pt x="30" y="46"/>
                    <a:pt x="30" y="46"/>
                  </a:cubicBezTo>
                  <a:cubicBezTo>
                    <a:pt x="13" y="67"/>
                    <a:pt x="0" y="96"/>
                    <a:pt x="1" y="125"/>
                  </a:cubicBezTo>
                  <a:cubicBezTo>
                    <a:pt x="1" y="193"/>
                    <a:pt x="56" y="248"/>
                    <a:pt x="125" y="248"/>
                  </a:cubicBezTo>
                  <a:cubicBezTo>
                    <a:pt x="194" y="248"/>
                    <a:pt x="250" y="193"/>
                    <a:pt x="250" y="125"/>
                  </a:cubicBezTo>
                  <a:cubicBezTo>
                    <a:pt x="250" y="60"/>
                    <a:pt x="202" y="6"/>
                    <a:pt x="132" y="0"/>
                  </a:cubicBezTo>
                  <a:close/>
                  <a:moveTo>
                    <a:pt x="125" y="242"/>
                  </a:moveTo>
                  <a:cubicBezTo>
                    <a:pt x="92" y="242"/>
                    <a:pt x="65" y="231"/>
                    <a:pt x="43" y="210"/>
                  </a:cubicBezTo>
                  <a:cubicBezTo>
                    <a:pt x="46" y="209"/>
                    <a:pt x="47" y="209"/>
                    <a:pt x="52" y="209"/>
                  </a:cubicBezTo>
                  <a:cubicBezTo>
                    <a:pt x="52" y="209"/>
                    <a:pt x="209" y="209"/>
                    <a:pt x="209" y="209"/>
                  </a:cubicBezTo>
                  <a:cubicBezTo>
                    <a:pt x="187" y="231"/>
                    <a:pt x="159" y="242"/>
                    <a:pt x="125" y="242"/>
                  </a:cubicBezTo>
                  <a:close/>
                  <a:moveTo>
                    <a:pt x="215" y="202"/>
                  </a:moveTo>
                  <a:cubicBezTo>
                    <a:pt x="215" y="201"/>
                    <a:pt x="215" y="201"/>
                    <a:pt x="215" y="201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9" y="195"/>
                    <a:pt x="153" y="192"/>
                    <a:pt x="156" y="189"/>
                  </a:cubicBezTo>
                  <a:cubicBezTo>
                    <a:pt x="160" y="186"/>
                    <a:pt x="162" y="184"/>
                    <a:pt x="165" y="18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50" y="183"/>
                    <a:pt x="145" y="192"/>
                    <a:pt x="139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2" y="202"/>
                    <a:pt x="39" y="202"/>
                    <a:pt x="36" y="202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16" y="177"/>
                    <a:pt x="6" y="152"/>
                    <a:pt x="6" y="125"/>
                  </a:cubicBezTo>
                  <a:cubicBezTo>
                    <a:pt x="6" y="98"/>
                    <a:pt x="14" y="76"/>
                    <a:pt x="29" y="56"/>
                  </a:cubicBezTo>
                  <a:cubicBezTo>
                    <a:pt x="30" y="56"/>
                    <a:pt x="31" y="54"/>
                    <a:pt x="39" y="53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7" y="72"/>
                    <a:pt x="62" y="72"/>
                    <a:pt x="56" y="7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5" y="79"/>
                    <a:pt x="69" y="79"/>
                    <a:pt x="7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9" y="79"/>
                    <a:pt x="190" y="78"/>
                    <a:pt x="190" y="78"/>
                  </a:cubicBezTo>
                  <a:cubicBezTo>
                    <a:pt x="191" y="77"/>
                    <a:pt x="190" y="74"/>
                    <a:pt x="188" y="72"/>
                  </a:cubicBezTo>
                  <a:cubicBezTo>
                    <a:pt x="176" y="61"/>
                    <a:pt x="176" y="61"/>
                    <a:pt x="176" y="61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3"/>
                    <a:pt x="219" y="53"/>
                    <a:pt x="219" y="53"/>
                  </a:cubicBezTo>
                  <a:cubicBezTo>
                    <a:pt x="235" y="73"/>
                    <a:pt x="244" y="98"/>
                    <a:pt x="244" y="125"/>
                  </a:cubicBezTo>
                  <a:cubicBezTo>
                    <a:pt x="244" y="152"/>
                    <a:pt x="235" y="177"/>
                    <a:pt x="219" y="197"/>
                  </a:cubicBezTo>
                  <a:lnTo>
                    <a:pt x="215" y="2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6032790" y="2498687"/>
              <a:ext cx="89322" cy="865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4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29167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51" dur="4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52" dur="4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53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54" dur="8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12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12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8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5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1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0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0 L -2.00078 0 " pathEditMode="relative" rAng="0" ptsTypes="AA">
                                          <p:cBhvr>
                                            <p:cTn id="11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3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1 0 " pathEditMode="relative" rAng="0" ptsTypes="AA">
                                          <p:cBhvr>
                                            <p:cTn id="1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 animBg="1"/>
          <p:bldP spid="44" grpId="0" animBg="1"/>
          <p:bldP spid="45" grpId="0" animBg="1"/>
          <p:bldP spid="46" grpId="0" animBg="1"/>
          <p:bldP spid="61" grpId="0" animBg="1"/>
          <p:bldP spid="63" grpId="0"/>
          <p:bldP spid="64" grpId="0"/>
          <p:bldP spid="65" grpId="0"/>
          <p:bldP spid="66" grpId="0"/>
          <p:bldP spid="67" grpId="0"/>
          <p:bldP spid="68" grpId="0"/>
          <p:bldP spid="3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015999"/>
            <a:ext cx="12192000" cy="44413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6" b="100000" l="59" r="100000">
                        <a14:backgroundMark x1="29443" y1="37867" x2="1185" y2="77511"/>
                        <a14:backgroundMark x1="74467" y1="48267" x2="98341" y2="6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527"/>
          <a:stretch/>
        </p:blipFill>
        <p:spPr>
          <a:xfrm flipH="1">
            <a:off x="-14514" y="-1595107"/>
            <a:ext cx="9826170" cy="84531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4514" y="5167086"/>
            <a:ext cx="12903200" cy="16909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79" y="278528"/>
            <a:ext cx="1727200" cy="38334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0552297" y="1225880"/>
            <a:ext cx="1260000" cy="334800"/>
          </a:xfrm>
          <a:prstGeom prst="roundRect">
            <a:avLst>
              <a:gd name="adj" fmla="val 50000"/>
            </a:avLst>
          </a:prstGeom>
          <a:solidFill>
            <a:srgbClr val="9C4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spc="100" dirty="0" smtClean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为了人民币</a:t>
            </a:r>
            <a:endParaRPr lang="zh-CN" altLang="en-US" sz="900" spc="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37943" y="1577851"/>
            <a:ext cx="587828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Nunc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7315" y="4103335"/>
            <a:ext cx="343988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viverra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imperdiet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enim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Fusce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est.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Vivamus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 </a:t>
            </a:r>
            <a:r>
              <a:rPr lang="en-US" altLang="zh-CN" sz="9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tellus</a:t>
            </a:r>
            <a:r>
              <a:rPr lang="en-US" altLang="zh-CN" sz="9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9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3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778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93582" y="492416"/>
            <a:ext cx="881973" cy="144655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CFB37A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800" dirty="0">
              <a:solidFill>
                <a:srgbClr val="CFB37A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519881" y="1091977"/>
            <a:ext cx="9152238" cy="3727158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26757" y="547721"/>
            <a:ext cx="11277600" cy="4592690"/>
          </a:xfrm>
          <a:prstGeom prst="line">
            <a:avLst/>
          </a:prstGeom>
          <a:ln>
            <a:gradFill>
              <a:gsLst>
                <a:gs pos="50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95070" y="-444845"/>
            <a:ext cx="54204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6" y="1060912"/>
            <a:ext cx="7750628" cy="317339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/>
            </a:solidFill>
          </a:ln>
          <a:effectLst>
            <a:outerShdw blurRad="317500" dist="1016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8109809" y="3732550"/>
            <a:ext cx="2019300" cy="475220"/>
            <a:chOff x="8556367" y="3756454"/>
            <a:chExt cx="2019300" cy="475220"/>
          </a:xfrm>
        </p:grpSpPr>
        <p:sp>
          <p:nvSpPr>
            <p:cNvPr id="40" name="矩形 39"/>
            <p:cNvSpPr/>
            <p:nvPr/>
          </p:nvSpPr>
          <p:spPr>
            <a:xfrm>
              <a:off x="8556367" y="3756454"/>
              <a:ext cx="2019300" cy="475220"/>
            </a:xfrm>
            <a:prstGeom prst="rect">
              <a:avLst/>
            </a:prstGeom>
            <a:solidFill>
              <a:srgbClr val="CFB37A"/>
            </a:solidFill>
            <a:ln>
              <a:solidFill>
                <a:srgbClr val="705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86987" y="3855565"/>
              <a:ext cx="1872360" cy="276999"/>
              <a:chOff x="7251320" y="1831340"/>
              <a:chExt cx="1872360" cy="276999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251320" y="1847601"/>
                <a:ext cx="251918" cy="244476"/>
                <a:chOff x="5444644" y="2498687"/>
                <a:chExt cx="1302714" cy="1264238"/>
              </a:xfrm>
            </p:grpSpPr>
            <p:sp>
              <p:nvSpPr>
                <p:cNvPr id="29" name="Freeform 5"/>
                <p:cNvSpPr>
                  <a:spLocks noEditPoints="1"/>
                </p:cNvSpPr>
                <p:nvPr/>
              </p:nvSpPr>
              <p:spPr bwMode="auto">
                <a:xfrm>
                  <a:off x="5814296" y="3145922"/>
                  <a:ext cx="595016" cy="258344"/>
                </a:xfrm>
                <a:custGeom>
                  <a:avLst/>
                  <a:gdLst>
                    <a:gd name="T0" fmla="*/ 112 w 114"/>
                    <a:gd name="T1" fmla="*/ 14 h 51"/>
                    <a:gd name="T2" fmla="*/ 114 w 114"/>
                    <a:gd name="T3" fmla="*/ 12 h 51"/>
                    <a:gd name="T4" fmla="*/ 112 w 114"/>
                    <a:gd name="T5" fmla="*/ 10 h 51"/>
                    <a:gd name="T6" fmla="*/ 100 w 114"/>
                    <a:gd name="T7" fmla="*/ 2 h 51"/>
                    <a:gd name="T8" fmla="*/ 94 w 114"/>
                    <a:gd name="T9" fmla="*/ 7 h 51"/>
                    <a:gd name="T10" fmla="*/ 13 w 114"/>
                    <a:gd name="T11" fmla="*/ 7 h 51"/>
                    <a:gd name="T12" fmla="*/ 0 w 114"/>
                    <a:gd name="T13" fmla="*/ 0 h 51"/>
                    <a:gd name="T14" fmla="*/ 1 w 114"/>
                    <a:gd name="T15" fmla="*/ 18 h 51"/>
                    <a:gd name="T16" fmla="*/ 1 w 114"/>
                    <a:gd name="T17" fmla="*/ 31 h 51"/>
                    <a:gd name="T18" fmla="*/ 0 w 114"/>
                    <a:gd name="T19" fmla="*/ 44 h 51"/>
                    <a:gd name="T20" fmla="*/ 0 w 114"/>
                    <a:gd name="T21" fmla="*/ 50 h 51"/>
                    <a:gd name="T22" fmla="*/ 1 w 114"/>
                    <a:gd name="T23" fmla="*/ 51 h 51"/>
                    <a:gd name="T24" fmla="*/ 6 w 114"/>
                    <a:gd name="T25" fmla="*/ 50 h 51"/>
                    <a:gd name="T26" fmla="*/ 9 w 114"/>
                    <a:gd name="T27" fmla="*/ 48 h 51"/>
                    <a:gd name="T28" fmla="*/ 10 w 114"/>
                    <a:gd name="T29" fmla="*/ 45 h 51"/>
                    <a:gd name="T30" fmla="*/ 10 w 114"/>
                    <a:gd name="T31" fmla="*/ 43 h 51"/>
                    <a:gd name="T32" fmla="*/ 97 w 114"/>
                    <a:gd name="T33" fmla="*/ 43 h 51"/>
                    <a:gd name="T34" fmla="*/ 97 w 114"/>
                    <a:gd name="T35" fmla="*/ 46 h 51"/>
                    <a:gd name="T36" fmla="*/ 98 w 114"/>
                    <a:gd name="T37" fmla="*/ 49 h 51"/>
                    <a:gd name="T38" fmla="*/ 103 w 114"/>
                    <a:gd name="T39" fmla="*/ 47 h 51"/>
                    <a:gd name="T40" fmla="*/ 107 w 114"/>
                    <a:gd name="T41" fmla="*/ 42 h 51"/>
                    <a:gd name="T42" fmla="*/ 107 w 114"/>
                    <a:gd name="T43" fmla="*/ 36 h 51"/>
                    <a:gd name="T44" fmla="*/ 107 w 114"/>
                    <a:gd name="T45" fmla="*/ 26 h 51"/>
                    <a:gd name="T46" fmla="*/ 107 w 114"/>
                    <a:gd name="T47" fmla="*/ 18 h 51"/>
                    <a:gd name="T48" fmla="*/ 112 w 114"/>
                    <a:gd name="T49" fmla="*/ 14 h 51"/>
                    <a:gd name="T50" fmla="*/ 97 w 114"/>
                    <a:gd name="T51" fmla="*/ 36 h 51"/>
                    <a:gd name="T52" fmla="*/ 10 w 114"/>
                    <a:gd name="T53" fmla="*/ 36 h 51"/>
                    <a:gd name="T54" fmla="*/ 10 w 114"/>
                    <a:gd name="T55" fmla="*/ 14 h 51"/>
                    <a:gd name="T56" fmla="*/ 97 w 114"/>
                    <a:gd name="T57" fmla="*/ 14 h 51"/>
                    <a:gd name="T58" fmla="*/ 97 w 114"/>
                    <a:gd name="T59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14" h="51">
                      <a:moveTo>
                        <a:pt x="112" y="14"/>
                      </a:moveTo>
                      <a:cubicBezTo>
                        <a:pt x="113" y="13"/>
                        <a:pt x="114" y="12"/>
                        <a:pt x="114" y="12"/>
                      </a:cubicBezTo>
                      <a:cubicBezTo>
                        <a:pt x="114" y="11"/>
                        <a:pt x="113" y="11"/>
                        <a:pt x="112" y="10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1" y="11"/>
                        <a:pt x="1" y="18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7"/>
                        <a:pt x="1" y="42"/>
                        <a:pt x="0" y="44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2" y="51"/>
                        <a:pt x="4" y="51"/>
                        <a:pt x="6" y="50"/>
                      </a:cubicBezTo>
                      <a:cubicBezTo>
                        <a:pt x="7" y="50"/>
                        <a:pt x="9" y="49"/>
                        <a:pt x="9" y="48"/>
                      </a:cubicBezTo>
                      <a:cubicBezTo>
                        <a:pt x="10" y="48"/>
                        <a:pt x="10" y="47"/>
                        <a:pt x="10" y="45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8"/>
                        <a:pt x="97" y="49"/>
                        <a:pt x="98" y="49"/>
                      </a:cubicBezTo>
                      <a:cubicBezTo>
                        <a:pt x="99" y="49"/>
                        <a:pt x="101" y="48"/>
                        <a:pt x="103" y="47"/>
                      </a:cubicBezTo>
                      <a:cubicBezTo>
                        <a:pt x="106" y="46"/>
                        <a:pt x="107" y="44"/>
                        <a:pt x="107" y="42"/>
                      </a:cubicBezTo>
                      <a:cubicBezTo>
                        <a:pt x="107" y="36"/>
                        <a:pt x="107" y="36"/>
                        <a:pt x="107" y="36"/>
                      </a:cubicBezTo>
                      <a:cubicBezTo>
                        <a:pt x="107" y="33"/>
                        <a:pt x="107" y="30"/>
                        <a:pt x="107" y="26"/>
                      </a:cubicBezTo>
                      <a:cubicBezTo>
                        <a:pt x="107" y="18"/>
                        <a:pt x="107" y="18"/>
                        <a:pt x="107" y="18"/>
                      </a:cubicBezTo>
                      <a:lnTo>
                        <a:pt x="112" y="14"/>
                      </a:lnTo>
                      <a:close/>
                      <a:moveTo>
                        <a:pt x="97" y="36"/>
                      </a:move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lnTo>
                        <a:pt x="97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>
                  <a:spLocks/>
                </p:cNvSpPr>
                <p:nvPr/>
              </p:nvSpPr>
              <p:spPr bwMode="auto">
                <a:xfrm>
                  <a:off x="5892624" y="3393273"/>
                  <a:ext cx="109934" cy="126424"/>
                </a:xfrm>
                <a:custGeom>
                  <a:avLst/>
                  <a:gdLst>
                    <a:gd name="T0" fmla="*/ 8 w 21"/>
                    <a:gd name="T1" fmla="*/ 7 h 25"/>
                    <a:gd name="T2" fmla="*/ 12 w 21"/>
                    <a:gd name="T3" fmla="*/ 20 h 25"/>
                    <a:gd name="T4" fmla="*/ 16 w 21"/>
                    <a:gd name="T5" fmla="*/ 25 h 25"/>
                    <a:gd name="T6" fmla="*/ 20 w 21"/>
                    <a:gd name="T7" fmla="*/ 23 h 25"/>
                    <a:gd name="T8" fmla="*/ 21 w 21"/>
                    <a:gd name="T9" fmla="*/ 17 h 25"/>
                    <a:gd name="T10" fmla="*/ 0 w 21"/>
                    <a:gd name="T11" fmla="*/ 0 h 25"/>
                    <a:gd name="T12" fmla="*/ 8 w 21"/>
                    <a:gd name="T13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5">
                      <a:moveTo>
                        <a:pt x="8" y="7"/>
                      </a:moveTo>
                      <a:cubicBezTo>
                        <a:pt x="11" y="11"/>
                        <a:pt x="12" y="17"/>
                        <a:pt x="12" y="20"/>
                      </a:cubicBezTo>
                      <a:cubicBezTo>
                        <a:pt x="12" y="24"/>
                        <a:pt x="13" y="25"/>
                        <a:pt x="16" y="25"/>
                      </a:cubicBezTo>
                      <a:cubicBezTo>
                        <a:pt x="17" y="25"/>
                        <a:pt x="18" y="24"/>
                        <a:pt x="20" y="23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1" y="12"/>
                        <a:pt x="13" y="5"/>
                        <a:pt x="0" y="0"/>
                      </a:cubicBezTo>
                      <a:cubicBezTo>
                        <a:pt x="0" y="0"/>
                        <a:pt x="6" y="3"/>
                        <a:pt x="8" y="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>
                  <a:spLocks/>
                </p:cNvSpPr>
                <p:nvPr/>
              </p:nvSpPr>
              <p:spPr bwMode="auto">
                <a:xfrm>
                  <a:off x="5808799" y="3034614"/>
                  <a:ext cx="578526" cy="75580"/>
                </a:xfrm>
                <a:custGeom>
                  <a:avLst/>
                  <a:gdLst>
                    <a:gd name="T0" fmla="*/ 19 w 111"/>
                    <a:gd name="T1" fmla="*/ 14 h 15"/>
                    <a:gd name="T2" fmla="*/ 108 w 111"/>
                    <a:gd name="T3" fmla="*/ 14 h 15"/>
                    <a:gd name="T4" fmla="*/ 111 w 111"/>
                    <a:gd name="T5" fmla="*/ 13 h 15"/>
                    <a:gd name="T6" fmla="*/ 109 w 111"/>
                    <a:gd name="T7" fmla="*/ 10 h 15"/>
                    <a:gd name="T8" fmla="*/ 99 w 111"/>
                    <a:gd name="T9" fmla="*/ 0 h 15"/>
                    <a:gd name="T10" fmla="*/ 92 w 111"/>
                    <a:gd name="T11" fmla="*/ 7 h 15"/>
                    <a:gd name="T12" fmla="*/ 0 w 111"/>
                    <a:gd name="T13" fmla="*/ 7 h 15"/>
                    <a:gd name="T14" fmla="*/ 5 w 111"/>
                    <a:gd name="T15" fmla="*/ 15 h 15"/>
                    <a:gd name="T16" fmla="*/ 19 w 111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5">
                      <a:moveTo>
                        <a:pt x="19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10" y="14"/>
                        <a:pt x="111" y="14"/>
                        <a:pt x="111" y="13"/>
                      </a:cubicBezTo>
                      <a:cubicBezTo>
                        <a:pt x="111" y="12"/>
                        <a:pt x="111" y="11"/>
                        <a:pt x="109" y="1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2" y="7"/>
                        <a:pt x="6" y="7"/>
                        <a:pt x="0" y="7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9" y="14"/>
                        <a:pt x="14" y="14"/>
                        <a:pt x="19" y="1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>
                  <a:spLocks/>
                </p:cNvSpPr>
                <p:nvPr/>
              </p:nvSpPr>
              <p:spPr bwMode="auto">
                <a:xfrm>
                  <a:off x="5601300" y="2923306"/>
                  <a:ext cx="1000397" cy="202004"/>
                </a:xfrm>
                <a:custGeom>
                  <a:avLst/>
                  <a:gdLst>
                    <a:gd name="T0" fmla="*/ 177 w 192"/>
                    <a:gd name="T1" fmla="*/ 23 h 40"/>
                    <a:gd name="T2" fmla="*/ 190 w 192"/>
                    <a:gd name="T3" fmla="*/ 17 h 40"/>
                    <a:gd name="T4" fmla="*/ 192 w 192"/>
                    <a:gd name="T5" fmla="*/ 16 h 40"/>
                    <a:gd name="T6" fmla="*/ 190 w 192"/>
                    <a:gd name="T7" fmla="*/ 14 h 40"/>
                    <a:gd name="T8" fmla="*/ 178 w 192"/>
                    <a:gd name="T9" fmla="*/ 2 h 40"/>
                    <a:gd name="T10" fmla="*/ 172 w 192"/>
                    <a:gd name="T11" fmla="*/ 10 h 40"/>
                    <a:gd name="T12" fmla="*/ 25 w 192"/>
                    <a:gd name="T13" fmla="*/ 10 h 40"/>
                    <a:gd name="T14" fmla="*/ 22 w 192"/>
                    <a:gd name="T15" fmla="*/ 0 h 40"/>
                    <a:gd name="T16" fmla="*/ 19 w 192"/>
                    <a:gd name="T17" fmla="*/ 16 h 40"/>
                    <a:gd name="T18" fmla="*/ 13 w 192"/>
                    <a:gd name="T19" fmla="*/ 24 h 40"/>
                    <a:gd name="T20" fmla="*/ 5 w 192"/>
                    <a:gd name="T21" fmla="*/ 29 h 40"/>
                    <a:gd name="T22" fmla="*/ 0 w 192"/>
                    <a:gd name="T23" fmla="*/ 35 h 40"/>
                    <a:gd name="T24" fmla="*/ 6 w 192"/>
                    <a:gd name="T25" fmla="*/ 40 h 40"/>
                    <a:gd name="T26" fmla="*/ 19 w 192"/>
                    <a:gd name="T27" fmla="*/ 33 h 40"/>
                    <a:gd name="T28" fmla="*/ 25 w 192"/>
                    <a:gd name="T29" fmla="*/ 17 h 40"/>
                    <a:gd name="T30" fmla="*/ 170 w 192"/>
                    <a:gd name="T31" fmla="*/ 17 h 40"/>
                    <a:gd name="T32" fmla="*/ 162 w 192"/>
                    <a:gd name="T33" fmla="*/ 35 h 40"/>
                    <a:gd name="T34" fmla="*/ 177 w 192"/>
                    <a:gd name="T3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2" h="40">
                      <a:moveTo>
                        <a:pt x="177" y="23"/>
                      </a:moveTo>
                      <a:cubicBezTo>
                        <a:pt x="181" y="20"/>
                        <a:pt x="185" y="18"/>
                        <a:pt x="190" y="17"/>
                      </a:cubicBezTo>
                      <a:cubicBezTo>
                        <a:pt x="192" y="17"/>
                        <a:pt x="192" y="17"/>
                        <a:pt x="192" y="16"/>
                      </a:cubicBezTo>
                      <a:cubicBezTo>
                        <a:pt x="192" y="16"/>
                        <a:pt x="192" y="15"/>
                        <a:pt x="190" y="1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72" y="10"/>
                        <a:pt x="172" y="10"/>
                        <a:pt x="172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9"/>
                        <a:pt x="24" y="3"/>
                        <a:pt x="22" y="0"/>
                      </a:cubicBezTo>
                      <a:cubicBezTo>
                        <a:pt x="22" y="0"/>
                        <a:pt x="23" y="9"/>
                        <a:pt x="19" y="16"/>
                      </a:cubicBezTo>
                      <a:cubicBezTo>
                        <a:pt x="17" y="19"/>
                        <a:pt x="15" y="22"/>
                        <a:pt x="13" y="24"/>
                      </a:cubicBezTo>
                      <a:cubicBezTo>
                        <a:pt x="11" y="25"/>
                        <a:pt x="9" y="27"/>
                        <a:pt x="5" y="29"/>
                      </a:cubicBezTo>
                      <a:cubicBezTo>
                        <a:pt x="1" y="31"/>
                        <a:pt x="0" y="33"/>
                        <a:pt x="0" y="35"/>
                      </a:cubicBezTo>
                      <a:cubicBezTo>
                        <a:pt x="0" y="39"/>
                        <a:pt x="2" y="40"/>
                        <a:pt x="6" y="40"/>
                      </a:cubicBezTo>
                      <a:cubicBezTo>
                        <a:pt x="11" y="40"/>
                        <a:pt x="15" y="38"/>
                        <a:pt x="19" y="33"/>
                      </a:cubicBezTo>
                      <a:cubicBezTo>
                        <a:pt x="22" y="28"/>
                        <a:pt x="24" y="25"/>
                        <a:pt x="25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62" y="35"/>
                        <a:pt x="162" y="35"/>
                        <a:pt x="162" y="35"/>
                      </a:cubicBezTo>
                      <a:cubicBezTo>
                        <a:pt x="162" y="35"/>
                        <a:pt x="173" y="26"/>
                        <a:pt x="177" y="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9"/>
                <p:cNvSpPr>
                  <a:spLocks noEditPoints="1"/>
                </p:cNvSpPr>
                <p:nvPr/>
              </p:nvSpPr>
              <p:spPr bwMode="auto">
                <a:xfrm>
                  <a:off x="5444644" y="2508307"/>
                  <a:ext cx="1302714" cy="1254618"/>
                </a:xfrm>
                <a:custGeom>
                  <a:avLst/>
                  <a:gdLst>
                    <a:gd name="T0" fmla="*/ 132 w 250"/>
                    <a:gd name="T1" fmla="*/ 0 h 248"/>
                    <a:gd name="T2" fmla="*/ 134 w 250"/>
                    <a:gd name="T3" fmla="*/ 7 h 248"/>
                    <a:gd name="T4" fmla="*/ 134 w 250"/>
                    <a:gd name="T5" fmla="*/ 7 h 248"/>
                    <a:gd name="T6" fmla="*/ 205 w 250"/>
                    <a:gd name="T7" fmla="*/ 38 h 248"/>
                    <a:gd name="T8" fmla="*/ 196 w 250"/>
                    <a:gd name="T9" fmla="*/ 46 h 248"/>
                    <a:gd name="T10" fmla="*/ 127 w 250"/>
                    <a:gd name="T11" fmla="*/ 46 h 248"/>
                    <a:gd name="T12" fmla="*/ 127 w 250"/>
                    <a:gd name="T13" fmla="*/ 17 h 248"/>
                    <a:gd name="T14" fmla="*/ 122 w 250"/>
                    <a:gd name="T15" fmla="*/ 18 h 248"/>
                    <a:gd name="T16" fmla="*/ 117 w 250"/>
                    <a:gd name="T17" fmla="*/ 17 h 248"/>
                    <a:gd name="T18" fmla="*/ 117 w 250"/>
                    <a:gd name="T19" fmla="*/ 46 h 248"/>
                    <a:gd name="T20" fmla="*/ 42 w 250"/>
                    <a:gd name="T21" fmla="*/ 46 h 248"/>
                    <a:gd name="T22" fmla="*/ 30 w 250"/>
                    <a:gd name="T23" fmla="*/ 46 h 248"/>
                    <a:gd name="T24" fmla="*/ 1 w 250"/>
                    <a:gd name="T25" fmla="*/ 125 h 248"/>
                    <a:gd name="T26" fmla="*/ 125 w 250"/>
                    <a:gd name="T27" fmla="*/ 248 h 248"/>
                    <a:gd name="T28" fmla="*/ 250 w 250"/>
                    <a:gd name="T29" fmla="*/ 125 h 248"/>
                    <a:gd name="T30" fmla="*/ 132 w 250"/>
                    <a:gd name="T31" fmla="*/ 0 h 248"/>
                    <a:gd name="T32" fmla="*/ 125 w 250"/>
                    <a:gd name="T33" fmla="*/ 242 h 248"/>
                    <a:gd name="T34" fmla="*/ 43 w 250"/>
                    <a:gd name="T35" fmla="*/ 210 h 248"/>
                    <a:gd name="T36" fmla="*/ 52 w 250"/>
                    <a:gd name="T37" fmla="*/ 209 h 248"/>
                    <a:gd name="T38" fmla="*/ 209 w 250"/>
                    <a:gd name="T39" fmla="*/ 209 h 248"/>
                    <a:gd name="T40" fmla="*/ 125 w 250"/>
                    <a:gd name="T41" fmla="*/ 242 h 248"/>
                    <a:gd name="T42" fmla="*/ 215 w 250"/>
                    <a:gd name="T43" fmla="*/ 202 h 248"/>
                    <a:gd name="T44" fmla="*/ 215 w 250"/>
                    <a:gd name="T45" fmla="*/ 201 h 248"/>
                    <a:gd name="T46" fmla="*/ 204 w 250"/>
                    <a:gd name="T47" fmla="*/ 190 h 248"/>
                    <a:gd name="T48" fmla="*/ 194 w 250"/>
                    <a:gd name="T49" fmla="*/ 202 h 248"/>
                    <a:gd name="T50" fmla="*/ 143 w 250"/>
                    <a:gd name="T51" fmla="*/ 202 h 248"/>
                    <a:gd name="T52" fmla="*/ 156 w 250"/>
                    <a:gd name="T53" fmla="*/ 189 h 248"/>
                    <a:gd name="T54" fmla="*/ 165 w 250"/>
                    <a:gd name="T55" fmla="*/ 183 h 248"/>
                    <a:gd name="T56" fmla="*/ 156 w 250"/>
                    <a:gd name="T57" fmla="*/ 174 h 248"/>
                    <a:gd name="T58" fmla="*/ 139 w 250"/>
                    <a:gd name="T59" fmla="*/ 202 h 248"/>
                    <a:gd name="T60" fmla="*/ 44 w 250"/>
                    <a:gd name="T61" fmla="*/ 202 h 248"/>
                    <a:gd name="T62" fmla="*/ 36 w 250"/>
                    <a:gd name="T63" fmla="*/ 202 h 248"/>
                    <a:gd name="T64" fmla="*/ 32 w 250"/>
                    <a:gd name="T65" fmla="*/ 197 h 248"/>
                    <a:gd name="T66" fmla="*/ 6 w 250"/>
                    <a:gd name="T67" fmla="*/ 125 h 248"/>
                    <a:gd name="T68" fmla="*/ 29 w 250"/>
                    <a:gd name="T69" fmla="*/ 56 h 248"/>
                    <a:gd name="T70" fmla="*/ 39 w 250"/>
                    <a:gd name="T71" fmla="*/ 53 h 248"/>
                    <a:gd name="T72" fmla="*/ 117 w 250"/>
                    <a:gd name="T73" fmla="*/ 53 h 248"/>
                    <a:gd name="T74" fmla="*/ 117 w 250"/>
                    <a:gd name="T75" fmla="*/ 72 h 248"/>
                    <a:gd name="T76" fmla="*/ 70 w 250"/>
                    <a:gd name="T77" fmla="*/ 72 h 248"/>
                    <a:gd name="T78" fmla="*/ 56 w 250"/>
                    <a:gd name="T79" fmla="*/ 71 h 248"/>
                    <a:gd name="T80" fmla="*/ 60 w 250"/>
                    <a:gd name="T81" fmla="*/ 80 h 248"/>
                    <a:gd name="T82" fmla="*/ 75 w 250"/>
                    <a:gd name="T83" fmla="*/ 79 h 248"/>
                    <a:gd name="T84" fmla="*/ 187 w 250"/>
                    <a:gd name="T85" fmla="*/ 79 h 248"/>
                    <a:gd name="T86" fmla="*/ 190 w 250"/>
                    <a:gd name="T87" fmla="*/ 78 h 248"/>
                    <a:gd name="T88" fmla="*/ 188 w 250"/>
                    <a:gd name="T89" fmla="*/ 72 h 248"/>
                    <a:gd name="T90" fmla="*/ 176 w 250"/>
                    <a:gd name="T91" fmla="*/ 61 h 248"/>
                    <a:gd name="T92" fmla="*/ 168 w 250"/>
                    <a:gd name="T93" fmla="*/ 72 h 248"/>
                    <a:gd name="T94" fmla="*/ 127 w 250"/>
                    <a:gd name="T95" fmla="*/ 72 h 248"/>
                    <a:gd name="T96" fmla="*/ 127 w 250"/>
                    <a:gd name="T97" fmla="*/ 53 h 248"/>
                    <a:gd name="T98" fmla="*/ 219 w 250"/>
                    <a:gd name="T99" fmla="*/ 53 h 248"/>
                    <a:gd name="T100" fmla="*/ 244 w 250"/>
                    <a:gd name="T101" fmla="*/ 125 h 248"/>
                    <a:gd name="T102" fmla="*/ 219 w 250"/>
                    <a:gd name="T103" fmla="*/ 197 h 248"/>
                    <a:gd name="T104" fmla="*/ 215 w 250"/>
                    <a:gd name="T105" fmla="*/ 202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50" h="248">
                      <a:moveTo>
                        <a:pt x="132" y="0"/>
                      </a:moveTo>
                      <a:cubicBezTo>
                        <a:pt x="133" y="2"/>
                        <a:pt x="134" y="4"/>
                        <a:pt x="134" y="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61" y="9"/>
                        <a:pt x="186" y="20"/>
                        <a:pt x="205" y="38"/>
                      </a:cubicBezTo>
                      <a:cubicBezTo>
                        <a:pt x="196" y="46"/>
                        <a:pt x="196" y="46"/>
                        <a:pt x="196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5" y="18"/>
                        <a:pt x="124" y="18"/>
                        <a:pt x="122" y="18"/>
                      </a:cubicBezTo>
                      <a:cubicBezTo>
                        <a:pt x="120" y="18"/>
                        <a:pt x="118" y="18"/>
                        <a:pt x="117" y="17"/>
                      </a:cubicBezTo>
                      <a:cubicBezTo>
                        <a:pt x="117" y="27"/>
                        <a:pt x="117" y="46"/>
                        <a:pt x="117" y="46"/>
                      </a:cubicBezTo>
                      <a:cubicBezTo>
                        <a:pt x="42" y="46"/>
                        <a:pt x="42" y="46"/>
                        <a:pt x="42" y="46"/>
                      </a:cubicBezTo>
                      <a:cubicBezTo>
                        <a:pt x="38" y="46"/>
                        <a:pt x="30" y="46"/>
                        <a:pt x="30" y="46"/>
                      </a:cubicBezTo>
                      <a:cubicBezTo>
                        <a:pt x="13" y="67"/>
                        <a:pt x="0" y="96"/>
                        <a:pt x="1" y="125"/>
                      </a:cubicBezTo>
                      <a:cubicBezTo>
                        <a:pt x="1" y="193"/>
                        <a:pt x="56" y="248"/>
                        <a:pt x="125" y="248"/>
                      </a:cubicBezTo>
                      <a:cubicBezTo>
                        <a:pt x="194" y="248"/>
                        <a:pt x="250" y="193"/>
                        <a:pt x="250" y="125"/>
                      </a:cubicBezTo>
                      <a:cubicBezTo>
                        <a:pt x="250" y="60"/>
                        <a:pt x="202" y="6"/>
                        <a:pt x="132" y="0"/>
                      </a:cubicBezTo>
                      <a:close/>
                      <a:moveTo>
                        <a:pt x="125" y="242"/>
                      </a:moveTo>
                      <a:cubicBezTo>
                        <a:pt x="92" y="242"/>
                        <a:pt x="65" y="231"/>
                        <a:pt x="43" y="210"/>
                      </a:cubicBezTo>
                      <a:cubicBezTo>
                        <a:pt x="46" y="209"/>
                        <a:pt x="47" y="209"/>
                        <a:pt x="52" y="209"/>
                      </a:cubicBezTo>
                      <a:cubicBezTo>
                        <a:pt x="52" y="209"/>
                        <a:pt x="209" y="209"/>
                        <a:pt x="209" y="209"/>
                      </a:cubicBezTo>
                      <a:cubicBezTo>
                        <a:pt x="187" y="231"/>
                        <a:pt x="159" y="242"/>
                        <a:pt x="125" y="242"/>
                      </a:cubicBezTo>
                      <a:close/>
                      <a:moveTo>
                        <a:pt x="215" y="202"/>
                      </a:moveTo>
                      <a:cubicBezTo>
                        <a:pt x="215" y="201"/>
                        <a:pt x="215" y="201"/>
                        <a:pt x="215" y="201"/>
                      </a:cubicBezTo>
                      <a:cubicBezTo>
                        <a:pt x="204" y="190"/>
                        <a:pt x="204" y="190"/>
                        <a:pt x="204" y="190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43" y="202"/>
                        <a:pt x="143" y="202"/>
                        <a:pt x="143" y="202"/>
                      </a:cubicBezTo>
                      <a:cubicBezTo>
                        <a:pt x="149" y="195"/>
                        <a:pt x="153" y="192"/>
                        <a:pt x="156" y="189"/>
                      </a:cubicBezTo>
                      <a:cubicBezTo>
                        <a:pt x="160" y="186"/>
                        <a:pt x="162" y="184"/>
                        <a:pt x="165" y="183"/>
                      </a:cubicBezTo>
                      <a:cubicBezTo>
                        <a:pt x="156" y="174"/>
                        <a:pt x="156" y="174"/>
                        <a:pt x="156" y="174"/>
                      </a:cubicBezTo>
                      <a:cubicBezTo>
                        <a:pt x="150" y="183"/>
                        <a:pt x="145" y="192"/>
                        <a:pt x="139" y="202"/>
                      </a:cubicBezTo>
                      <a:cubicBezTo>
                        <a:pt x="44" y="202"/>
                        <a:pt x="44" y="202"/>
                        <a:pt x="44" y="202"/>
                      </a:cubicBezTo>
                      <a:cubicBezTo>
                        <a:pt x="42" y="202"/>
                        <a:pt x="39" y="202"/>
                        <a:pt x="36" y="202"/>
                      </a:cubicBezTo>
                      <a:cubicBezTo>
                        <a:pt x="32" y="197"/>
                        <a:pt x="32" y="197"/>
                        <a:pt x="32" y="197"/>
                      </a:cubicBezTo>
                      <a:cubicBezTo>
                        <a:pt x="16" y="177"/>
                        <a:pt x="6" y="152"/>
                        <a:pt x="6" y="125"/>
                      </a:cubicBezTo>
                      <a:cubicBezTo>
                        <a:pt x="6" y="98"/>
                        <a:pt x="14" y="76"/>
                        <a:pt x="29" y="56"/>
                      </a:cubicBezTo>
                      <a:cubicBezTo>
                        <a:pt x="30" y="56"/>
                        <a:pt x="31" y="54"/>
                        <a:pt x="39" y="53"/>
                      </a:cubicBezTo>
                      <a:cubicBezTo>
                        <a:pt x="117" y="53"/>
                        <a:pt x="117" y="53"/>
                        <a:pt x="117" y="53"/>
                      </a:cubicBezTo>
                      <a:cubicBezTo>
                        <a:pt x="117" y="72"/>
                        <a:pt x="117" y="72"/>
                        <a:pt x="117" y="72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67" y="72"/>
                        <a:pt x="62" y="72"/>
                        <a:pt x="56" y="7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65" y="79"/>
                        <a:pt x="69" y="79"/>
                        <a:pt x="75" y="79"/>
                      </a:cubicBezTo>
                      <a:cubicBezTo>
                        <a:pt x="187" y="79"/>
                        <a:pt x="187" y="79"/>
                        <a:pt x="187" y="79"/>
                      </a:cubicBezTo>
                      <a:cubicBezTo>
                        <a:pt x="189" y="79"/>
                        <a:pt x="190" y="78"/>
                        <a:pt x="190" y="78"/>
                      </a:cubicBezTo>
                      <a:cubicBezTo>
                        <a:pt x="191" y="77"/>
                        <a:pt x="190" y="74"/>
                        <a:pt x="188" y="72"/>
                      </a:cubicBezTo>
                      <a:cubicBezTo>
                        <a:pt x="176" y="61"/>
                        <a:pt x="176" y="61"/>
                        <a:pt x="176" y="61"/>
                      </a:cubicBezTo>
                      <a:cubicBezTo>
                        <a:pt x="168" y="72"/>
                        <a:pt x="168" y="72"/>
                        <a:pt x="168" y="72"/>
                      </a:cubicBezTo>
                      <a:cubicBezTo>
                        <a:pt x="127" y="72"/>
                        <a:pt x="127" y="72"/>
                        <a:pt x="127" y="72"/>
                      </a:cubicBezTo>
                      <a:cubicBezTo>
                        <a:pt x="127" y="53"/>
                        <a:pt x="127" y="53"/>
                        <a:pt x="127" y="53"/>
                      </a:cubicBezTo>
                      <a:cubicBezTo>
                        <a:pt x="127" y="53"/>
                        <a:pt x="219" y="53"/>
                        <a:pt x="219" y="53"/>
                      </a:cubicBezTo>
                      <a:cubicBezTo>
                        <a:pt x="235" y="73"/>
                        <a:pt x="244" y="98"/>
                        <a:pt x="244" y="125"/>
                      </a:cubicBezTo>
                      <a:cubicBezTo>
                        <a:pt x="244" y="152"/>
                        <a:pt x="235" y="177"/>
                        <a:pt x="219" y="197"/>
                      </a:cubicBezTo>
                      <a:lnTo>
                        <a:pt x="215" y="2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/>
              </p:nvSpPr>
              <p:spPr bwMode="auto">
                <a:xfrm>
                  <a:off x="6032790" y="2498687"/>
                  <a:ext cx="89322" cy="8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7" name="直接连接符 26"/>
              <p:cNvCxnSpPr/>
              <p:nvPr/>
            </p:nvCxnSpPr>
            <p:spPr>
              <a:xfrm>
                <a:off x="7592726" y="1889060"/>
                <a:ext cx="0" cy="161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618126" y="1831340"/>
                <a:ext cx="1505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ONE WEEK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DESIGN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297782" y="2573758"/>
            <a:ext cx="1057192" cy="1057192"/>
            <a:chOff x="729048" y="3880022"/>
            <a:chExt cx="914400" cy="914400"/>
          </a:xfrm>
        </p:grpSpPr>
        <p:sp>
          <p:nvSpPr>
            <p:cNvPr id="43" name="椭圆 42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82850" y="1972742"/>
            <a:ext cx="832708" cy="832708"/>
            <a:chOff x="729048" y="3880022"/>
            <a:chExt cx="914400" cy="914400"/>
          </a:xfrm>
        </p:grpSpPr>
        <p:sp>
          <p:nvSpPr>
            <p:cNvPr id="47" name="椭圆 46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226508" y="2040358"/>
            <a:ext cx="1057192" cy="1057192"/>
            <a:chOff x="729048" y="3880022"/>
            <a:chExt cx="914400" cy="914400"/>
          </a:xfrm>
        </p:grpSpPr>
        <p:sp>
          <p:nvSpPr>
            <p:cNvPr id="56" name="椭圆 55"/>
            <p:cNvSpPr/>
            <p:nvPr/>
          </p:nvSpPr>
          <p:spPr>
            <a:xfrm>
              <a:off x="729048" y="3880022"/>
              <a:ext cx="914400" cy="914400"/>
            </a:xfrm>
            <a:prstGeom prst="ellipse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25609" y="4176583"/>
              <a:ext cx="321278" cy="321278"/>
            </a:xfrm>
            <a:prstGeom prst="ellipse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90378" y="3066354"/>
            <a:ext cx="72000" cy="1699866"/>
            <a:chOff x="3778804" y="2991404"/>
            <a:chExt cx="72000" cy="169986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3812575" y="3061046"/>
              <a:ext cx="0" cy="163022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963204" y="2352799"/>
            <a:ext cx="72000" cy="2998486"/>
            <a:chOff x="3778804" y="2991404"/>
            <a:chExt cx="72000" cy="299848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3812575" y="3061046"/>
              <a:ext cx="0" cy="2928844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 rot="16200000">
            <a:off x="9649904" y="1599800"/>
            <a:ext cx="72000" cy="1931241"/>
            <a:chOff x="3778804" y="2991404"/>
            <a:chExt cx="72000" cy="1931241"/>
          </a:xfrm>
        </p:grpSpPr>
        <p:cxnSp>
          <p:nvCxnSpPr>
            <p:cNvPr id="75" name="直接连接符 74"/>
            <p:cNvCxnSpPr/>
            <p:nvPr/>
          </p:nvCxnSpPr>
          <p:spPr>
            <a:xfrm rot="5400000">
              <a:off x="2881776" y="3991846"/>
              <a:ext cx="1861599" cy="0"/>
            </a:xfrm>
            <a:prstGeom prst="line">
              <a:avLst/>
            </a:prstGeom>
            <a:ln>
              <a:gradFill>
                <a:gsLst>
                  <a:gs pos="0">
                    <a:srgbClr val="CFB37A"/>
                  </a:gs>
                  <a:gs pos="100000">
                    <a:srgbClr val="CFB37A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>
              <a:spLocks noChangeAspect="1"/>
            </p:cNvSpPr>
            <p:nvPr/>
          </p:nvSpPr>
          <p:spPr>
            <a:xfrm rot="5400000">
              <a:off x="3778804" y="2991404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51882" y="4317845"/>
            <a:ext cx="1779909" cy="515333"/>
            <a:chOff x="3840308" y="4242895"/>
            <a:chExt cx="1779909" cy="515333"/>
          </a:xfrm>
        </p:grpSpPr>
        <p:sp>
          <p:nvSpPr>
            <p:cNvPr id="2" name="文本框 1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认知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01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43455" y="4527396"/>
              <a:ext cx="17767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9503" y="4725619"/>
            <a:ext cx="1779909" cy="546359"/>
            <a:chOff x="3840308" y="4242895"/>
            <a:chExt cx="1779909" cy="492636"/>
          </a:xfrm>
        </p:grpSpPr>
        <p:sp>
          <p:nvSpPr>
            <p:cNvPr id="41" name="文本框 40"/>
            <p:cNvSpPr txBox="1"/>
            <p:nvPr/>
          </p:nvSpPr>
          <p:spPr>
            <a:xfrm>
              <a:off x="3840308" y="4242895"/>
              <a:ext cx="118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能力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02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087235" y="2254267"/>
            <a:ext cx="1779909" cy="546359"/>
            <a:chOff x="3840308" y="4242895"/>
            <a:chExt cx="1779909" cy="492636"/>
          </a:xfrm>
        </p:grpSpPr>
        <p:sp>
          <p:nvSpPr>
            <p:cNvPr id="51" name="文本框 50"/>
            <p:cNvSpPr txBox="1"/>
            <p:nvPr/>
          </p:nvSpPr>
          <p:spPr>
            <a:xfrm>
              <a:off x="3840308" y="4242895"/>
              <a:ext cx="1188893" cy="33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认同</a:t>
              </a:r>
              <a:r>
                <a:rPr lang="zh-CN" altLang="en-US" dirty="0" smtClean="0"/>
                <a:t> </a:t>
              </a:r>
              <a:r>
                <a:rPr lang="en-US" altLang="zh-CN" sz="1200" dirty="0" smtClean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03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843455" y="4527396"/>
              <a:ext cx="1776762" cy="20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 dolor sit </a:t>
              </a:r>
              <a:r>
                <a:rPr lang="en-US" altLang="zh-CN" sz="9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amet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88641" y="6010534"/>
            <a:ext cx="86147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urna</a:t>
            </a:r>
            <a:r>
              <a:rPr lang="en-US" altLang="zh-CN" sz="900" dirty="0" smtClean="0">
                <a:solidFill>
                  <a:schemeClr val="tx1">
                    <a:alpha val="7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93131" y="1609409"/>
            <a:ext cx="297657" cy="0"/>
          </a:xfrm>
          <a:prstGeom prst="line">
            <a:avLst/>
          </a:prstGeom>
          <a:ln w="22225">
            <a:solidFill>
              <a:srgbClr val="CFB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0496548" y="4269581"/>
            <a:ext cx="366714" cy="366714"/>
            <a:chOff x="10818017" y="4488656"/>
            <a:chExt cx="366714" cy="366714"/>
          </a:xfrm>
        </p:grpSpPr>
        <p:sp>
          <p:nvSpPr>
            <p:cNvPr id="61" name="椭圆 60"/>
            <p:cNvSpPr/>
            <p:nvPr/>
          </p:nvSpPr>
          <p:spPr>
            <a:xfrm>
              <a:off x="10851355" y="4524375"/>
              <a:ext cx="300040" cy="30004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818017" y="4488656"/>
              <a:ext cx="366714" cy="366714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0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491836" y="748262"/>
            <a:ext cx="6108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err="1" smtClean="0">
                <a:solidFill>
                  <a:srgbClr val="CFB37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nd</a:t>
            </a:r>
            <a:endParaRPr lang="zh-CN" altLang="en-US" sz="1400" dirty="0">
              <a:solidFill>
                <a:srgbClr val="CFB37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218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881254" y="-406400"/>
            <a:ext cx="483337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01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32" name="椭圆 31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35" name="椭圆 34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38" name="椭圆 37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41" name="椭圆 40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1871" y="2372258"/>
            <a:ext cx="5104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认知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43" grpId="0"/>
      <p:bldP spid="44" grpId="1"/>
      <p:bldP spid="3" grpId="0"/>
      <p:bldP spid="4" grpId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5469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能力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4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9" grpId="0"/>
      <p:bldP spid="12" grpId="0" animBg="1"/>
      <p:bldP spid="8" grpId="0" animBg="1"/>
      <p:bldP spid="18" grpId="0" animBg="1"/>
      <p:bldP spid="19" grpId="0" animBg="1"/>
      <p:bldP spid="20" grpId="0" animBg="1"/>
      <p:bldP spid="1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42" y="828041"/>
            <a:ext cx="8325360" cy="5201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8612" y="-428559"/>
            <a:ext cx="526495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97599" y="1814285"/>
            <a:ext cx="5660572" cy="3396343"/>
          </a:xfrm>
          <a:custGeom>
            <a:avLst/>
            <a:gdLst>
              <a:gd name="connsiteX0" fmla="*/ 5675086 w 5675086"/>
              <a:gd name="connsiteY0" fmla="*/ 3483429 h 3483429"/>
              <a:gd name="connsiteX1" fmla="*/ 4572000 w 5675086"/>
              <a:gd name="connsiteY1" fmla="*/ 2888343 h 3483429"/>
              <a:gd name="connsiteX2" fmla="*/ 2960915 w 5675086"/>
              <a:gd name="connsiteY2" fmla="*/ 2191657 h 3483429"/>
              <a:gd name="connsiteX3" fmla="*/ 1320800 w 5675086"/>
              <a:gd name="connsiteY3" fmla="*/ 174172 h 3483429"/>
              <a:gd name="connsiteX4" fmla="*/ 0 w 5675086"/>
              <a:gd name="connsiteY4" fmla="*/ 0 h 3483429"/>
              <a:gd name="connsiteX0" fmla="*/ 5733143 w 5733143"/>
              <a:gd name="connsiteY0" fmla="*/ 3309257 h 3309257"/>
              <a:gd name="connsiteX1" fmla="*/ 4630057 w 5733143"/>
              <a:gd name="connsiteY1" fmla="*/ 2714171 h 3309257"/>
              <a:gd name="connsiteX2" fmla="*/ 3018972 w 5733143"/>
              <a:gd name="connsiteY2" fmla="*/ 2017485 h 3309257"/>
              <a:gd name="connsiteX3" fmla="*/ 1378857 w 5733143"/>
              <a:gd name="connsiteY3" fmla="*/ 0 h 3309257"/>
              <a:gd name="connsiteX4" fmla="*/ 0 w 5733143"/>
              <a:gd name="connsiteY4" fmla="*/ 58056 h 3309257"/>
              <a:gd name="connsiteX0" fmla="*/ 5747657 w 5747657"/>
              <a:gd name="connsiteY0" fmla="*/ 3309258 h 3309258"/>
              <a:gd name="connsiteX1" fmla="*/ 4644571 w 5747657"/>
              <a:gd name="connsiteY1" fmla="*/ 2714172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747657 w 5747657"/>
              <a:gd name="connsiteY0" fmla="*/ 3309258 h 3309258"/>
              <a:gd name="connsiteX1" fmla="*/ 4688114 w 5747657"/>
              <a:gd name="connsiteY1" fmla="*/ 2598058 h 3309258"/>
              <a:gd name="connsiteX2" fmla="*/ 3033486 w 5747657"/>
              <a:gd name="connsiteY2" fmla="*/ 2017486 h 3309258"/>
              <a:gd name="connsiteX3" fmla="*/ 1393371 w 5747657"/>
              <a:gd name="connsiteY3" fmla="*/ 1 h 3309258"/>
              <a:gd name="connsiteX4" fmla="*/ 0 w 5747657"/>
              <a:gd name="connsiteY4" fmla="*/ 0 h 3309258"/>
              <a:gd name="connsiteX0" fmla="*/ 5660572 w 5660572"/>
              <a:gd name="connsiteY0" fmla="*/ 3396343 h 3396343"/>
              <a:gd name="connsiteX1" fmla="*/ 4688114 w 5660572"/>
              <a:gd name="connsiteY1" fmla="*/ 2598058 h 3396343"/>
              <a:gd name="connsiteX2" fmla="*/ 3033486 w 5660572"/>
              <a:gd name="connsiteY2" fmla="*/ 2017486 h 3396343"/>
              <a:gd name="connsiteX3" fmla="*/ 1393371 w 5660572"/>
              <a:gd name="connsiteY3" fmla="*/ 1 h 3396343"/>
              <a:gd name="connsiteX4" fmla="*/ 0 w 5660572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3396343">
                <a:moveTo>
                  <a:pt x="5660572" y="3396343"/>
                </a:moveTo>
                <a:lnTo>
                  <a:pt x="4688114" y="2598058"/>
                </a:lnTo>
                <a:lnTo>
                  <a:pt x="3033486" y="2017486"/>
                </a:lnTo>
                <a:lnTo>
                  <a:pt x="1393371" y="1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748959" y="4267198"/>
            <a:ext cx="304802" cy="304802"/>
            <a:chOff x="10741816" y="4279104"/>
            <a:chExt cx="304802" cy="304802"/>
          </a:xfrm>
        </p:grpSpPr>
        <p:sp>
          <p:nvSpPr>
            <p:cNvPr id="7" name="椭圆 6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718129" y="5064917"/>
            <a:ext cx="304802" cy="304802"/>
            <a:chOff x="11718129" y="5064917"/>
            <a:chExt cx="304802" cy="304802"/>
          </a:xfrm>
        </p:grpSpPr>
        <p:sp>
          <p:nvSpPr>
            <p:cNvPr id="10" name="椭圆 9"/>
            <p:cNvSpPr/>
            <p:nvPr/>
          </p:nvSpPr>
          <p:spPr>
            <a:xfrm>
              <a:off x="11718129" y="5064917"/>
              <a:ext cx="304802" cy="304802"/>
            </a:xfrm>
            <a:prstGeom prst="ellipse">
              <a:avLst/>
            </a:prstGeom>
            <a:solidFill>
              <a:srgbClr val="8E5A3A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1834530" y="5181318"/>
              <a:ext cx="72000" cy="72000"/>
            </a:xfrm>
            <a:prstGeom prst="ellipse">
              <a:avLst/>
            </a:prstGeom>
            <a:solidFill>
              <a:srgbClr val="BE8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98753" y="3695697"/>
            <a:ext cx="304802" cy="304802"/>
            <a:chOff x="10741816" y="4279104"/>
            <a:chExt cx="304802" cy="304802"/>
          </a:xfrm>
        </p:grpSpPr>
        <p:sp>
          <p:nvSpPr>
            <p:cNvPr id="13" name="椭圆 12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rgbClr val="CFB37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rgbClr val="CFB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50781" y="1660681"/>
            <a:ext cx="304802" cy="304802"/>
            <a:chOff x="10741816" y="4279104"/>
            <a:chExt cx="304802" cy="304802"/>
          </a:xfrm>
        </p:grpSpPr>
        <p:sp>
          <p:nvSpPr>
            <p:cNvPr id="16" name="椭圆 15"/>
            <p:cNvSpPr/>
            <p:nvPr/>
          </p:nvSpPr>
          <p:spPr>
            <a:xfrm>
              <a:off x="10741816" y="4279104"/>
              <a:ext cx="304802" cy="30480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0858217" y="439550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commodo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871" y="2372258"/>
            <a:ext cx="5827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4"/>
                  <a:srcRect/>
                  <a:tile tx="-82550" ty="-95250" sx="100000" sy="100000" flip="none" algn="b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8000" dirty="0">
              <a:blipFill dpi="0" rotWithShape="1">
                <a:blip r:embed="rId4"/>
                <a:srcRect/>
                <a:tile tx="-82550" ty="-95250" sx="100000" sy="100000" flip="none" algn="b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渠道</a:t>
            </a:r>
          </a:p>
        </p:txBody>
      </p:sp>
      <p:sp>
        <p:nvSpPr>
          <p:cNvPr id="21" name="等腰三角形 20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 w="12700"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86025" y="4443662"/>
            <a:ext cx="1042618" cy="25400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TITLE HERE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5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15152"/>
            <a:ext cx="1727200" cy="383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8467" y="5896486"/>
            <a:ext cx="753762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1871" y="2372258"/>
            <a:ext cx="605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blipFill dpi="0" rotWithShape="1">
                  <a:blip r:embed="rId3"/>
                  <a:srcRect/>
                  <a:tile tx="0" ty="0" sx="100000" sy="100000" flip="none" algn="bl"/>
                </a:blip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8000" dirty="0">
              <a:blipFill dpi="0" rotWithShape="1">
                <a:blip r:embed="rId3"/>
                <a:srcRect/>
                <a:tile tx="0" ty="0" sx="100000" sy="100000" flip="none" algn="bl"/>
              </a:blip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7" y="3618466"/>
            <a:ext cx="772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提升</a:t>
            </a:r>
          </a:p>
        </p:txBody>
      </p:sp>
      <p:sp>
        <p:nvSpPr>
          <p:cNvPr id="6" name="等腰三角形 5"/>
          <p:cNvSpPr/>
          <p:nvPr/>
        </p:nvSpPr>
        <p:spPr>
          <a:xfrm rot="5400000">
            <a:off x="1198332" y="3743008"/>
            <a:ext cx="175190" cy="151026"/>
          </a:xfrm>
          <a:prstGeom prst="triangle">
            <a:avLst/>
          </a:prstGeom>
          <a:solidFill>
            <a:srgbClr val="CFB37A"/>
          </a:solidFill>
          <a:ln>
            <a:solidFill>
              <a:srgbClr val="715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35132" y="3633855"/>
            <a:ext cx="2533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4900" y="139700"/>
            <a:ext cx="52851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dirty="0" smtClean="0">
                <a:gradFill flip="none" rotWithShape="1">
                  <a:gsLst>
                    <a:gs pos="60000">
                      <a:srgbClr val="F2F2F2">
                        <a:alpha val="30000"/>
                      </a:srgbClr>
                    </a:gs>
                    <a:gs pos="0">
                      <a:schemeClr val="bg1">
                        <a:lumMod val="95000"/>
                      </a:schemeClr>
                    </a:gs>
                    <a:gs pos="89000">
                      <a:schemeClr val="bg1">
                        <a:lumMod val="95000"/>
                        <a:alpha val="5000"/>
                      </a:schemeClr>
                    </a:gs>
                  </a:gsLst>
                  <a:lin ang="5400000" scaled="0"/>
                  <a:tileRect/>
                </a:gradFill>
              </a:rPr>
              <a:t>04</a:t>
            </a:r>
            <a:endParaRPr lang="zh-CN" altLang="en-US" sz="34400" dirty="0">
              <a:gradFill flip="none" rotWithShape="1">
                <a:gsLst>
                  <a:gs pos="60000">
                    <a:srgbClr val="F2F2F2">
                      <a:alpha val="30000"/>
                    </a:srgbClr>
                  </a:gs>
                  <a:gs pos="0">
                    <a:schemeClr val="bg1">
                      <a:lumMod val="95000"/>
                    </a:schemeClr>
                  </a:gs>
                  <a:gs pos="89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315200" y="537272"/>
            <a:ext cx="1344706" cy="5376417"/>
          </a:xfrm>
          <a:custGeom>
            <a:avLst/>
            <a:gdLst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16194 w 1333144"/>
              <a:gd name="connsiteY7" fmla="*/ 4811282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692209 w 1333144"/>
              <a:gd name="connsiteY12" fmla="*/ 4238714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42587 w 1333144"/>
              <a:gd name="connsiteY27" fmla="*/ 1649338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093862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307507 w 1333144"/>
              <a:gd name="connsiteY32" fmla="*/ 1042587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40935 w 1333144"/>
              <a:gd name="connsiteY37" fmla="*/ 145278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3144"/>
              <a:gd name="connsiteY0" fmla="*/ 5324030 h 5324030"/>
              <a:gd name="connsiteX1" fmla="*/ 8546 w 1333144"/>
              <a:gd name="connsiteY1" fmla="*/ 5255663 h 5324030"/>
              <a:gd name="connsiteX2" fmla="*/ 76912 w 1333144"/>
              <a:gd name="connsiteY2" fmla="*/ 5136022 h 5324030"/>
              <a:gd name="connsiteX3" fmla="*/ 136733 w 1333144"/>
              <a:gd name="connsiteY3" fmla="*/ 5024927 h 5324030"/>
              <a:gd name="connsiteX4" fmla="*/ 230736 w 1333144"/>
              <a:gd name="connsiteY4" fmla="*/ 4982198 h 5324030"/>
              <a:gd name="connsiteX5" fmla="*/ 307649 w 1333144"/>
              <a:gd name="connsiteY5" fmla="*/ 4905286 h 5324030"/>
              <a:gd name="connsiteX6" fmla="*/ 341832 w 1333144"/>
              <a:gd name="connsiteY6" fmla="*/ 4836919 h 5324030"/>
              <a:gd name="connsiteX7" fmla="*/ 325719 w 1333144"/>
              <a:gd name="connsiteY7" fmla="*/ 4799375 h 5324030"/>
              <a:gd name="connsiteX8" fmla="*/ 470019 w 1333144"/>
              <a:gd name="connsiteY8" fmla="*/ 4657458 h 5324030"/>
              <a:gd name="connsiteX9" fmla="*/ 521293 w 1333144"/>
              <a:gd name="connsiteY9" fmla="*/ 4563454 h 5324030"/>
              <a:gd name="connsiteX10" fmla="*/ 734938 w 1333144"/>
              <a:gd name="connsiteY10" fmla="*/ 4401084 h 5324030"/>
              <a:gd name="connsiteX11" fmla="*/ 760576 w 1333144"/>
              <a:gd name="connsiteY11" fmla="*/ 4332718 h 5324030"/>
              <a:gd name="connsiteX12" fmla="*/ 713640 w 1333144"/>
              <a:gd name="connsiteY12" fmla="*/ 4231571 h 5324030"/>
              <a:gd name="connsiteX13" fmla="*/ 854579 w 1333144"/>
              <a:gd name="connsiteY13" fmla="*/ 4067798 h 5324030"/>
              <a:gd name="connsiteX14" fmla="*/ 811850 w 1333144"/>
              <a:gd name="connsiteY14" fmla="*/ 3862699 h 5324030"/>
              <a:gd name="connsiteX15" fmla="*/ 837488 w 1333144"/>
              <a:gd name="connsiteY15" fmla="*/ 3657600 h 5324030"/>
              <a:gd name="connsiteX16" fmla="*/ 999858 w 1333144"/>
              <a:gd name="connsiteY16" fmla="*/ 3486684 h 5324030"/>
              <a:gd name="connsiteX17" fmla="*/ 1051133 w 1333144"/>
              <a:gd name="connsiteY17" fmla="*/ 3204673 h 5324030"/>
              <a:gd name="connsiteX18" fmla="*/ 1034041 w 1333144"/>
              <a:gd name="connsiteY18" fmla="*/ 3025211 h 5324030"/>
              <a:gd name="connsiteX19" fmla="*/ 1136591 w 1333144"/>
              <a:gd name="connsiteY19" fmla="*/ 2879933 h 5324030"/>
              <a:gd name="connsiteX20" fmla="*/ 1213503 w 1333144"/>
              <a:gd name="connsiteY20" fmla="*/ 2751746 h 5324030"/>
              <a:gd name="connsiteX21" fmla="*/ 1187865 w 1333144"/>
              <a:gd name="connsiteY21" fmla="*/ 2657742 h 5324030"/>
              <a:gd name="connsiteX22" fmla="*/ 1085316 w 1333144"/>
              <a:gd name="connsiteY22" fmla="*/ 2367185 h 5324030"/>
              <a:gd name="connsiteX23" fmla="*/ 1119499 w 1333144"/>
              <a:gd name="connsiteY23" fmla="*/ 2307364 h 5324030"/>
              <a:gd name="connsiteX24" fmla="*/ 1085316 w 1333144"/>
              <a:gd name="connsiteY24" fmla="*/ 2153540 h 5324030"/>
              <a:gd name="connsiteX25" fmla="*/ 1102407 w 1333144"/>
              <a:gd name="connsiteY25" fmla="*/ 2016807 h 5324030"/>
              <a:gd name="connsiteX26" fmla="*/ 1085316 w 1333144"/>
              <a:gd name="connsiteY26" fmla="*/ 1751888 h 5324030"/>
              <a:gd name="connsiteX27" fmla="*/ 1071162 w 1333144"/>
              <a:gd name="connsiteY27" fmla="*/ 1680294 h 5324030"/>
              <a:gd name="connsiteX28" fmla="*/ 1076770 w 1333144"/>
              <a:gd name="connsiteY28" fmla="*/ 1555334 h 5324030"/>
              <a:gd name="connsiteX29" fmla="*/ 1119499 w 1333144"/>
              <a:gd name="connsiteY29" fmla="*/ 1504060 h 5324030"/>
              <a:gd name="connsiteX30" fmla="*/ 1117675 w 1333144"/>
              <a:gd name="connsiteY30" fmla="*/ 1418602 h 5324030"/>
              <a:gd name="connsiteX31" fmla="*/ 1110953 w 1333144"/>
              <a:gd name="connsiteY31" fmla="*/ 1298961 h 5324030"/>
              <a:gd name="connsiteX32" fmla="*/ 1297982 w 1333144"/>
              <a:gd name="connsiteY32" fmla="*/ 1035444 h 5324030"/>
              <a:gd name="connsiteX33" fmla="*/ 1333144 w 1333144"/>
              <a:gd name="connsiteY33" fmla="*/ 1008404 h 5324030"/>
              <a:gd name="connsiteX34" fmla="*/ 1059679 w 1333144"/>
              <a:gd name="connsiteY34" fmla="*/ 828942 h 5324030"/>
              <a:gd name="connsiteX35" fmla="*/ 1025495 w 1333144"/>
              <a:gd name="connsiteY35" fmla="*/ 675118 h 5324030"/>
              <a:gd name="connsiteX36" fmla="*/ 880217 w 1333144"/>
              <a:gd name="connsiteY36" fmla="*/ 350377 h 5324030"/>
              <a:gd name="connsiteX37" fmla="*/ 638553 w 1333144"/>
              <a:gd name="connsiteY37" fmla="*/ 140516 h 5324030"/>
              <a:gd name="connsiteX38" fmla="*/ 555477 w 1333144"/>
              <a:gd name="connsiteY38" fmla="*/ 0 h 5324030"/>
              <a:gd name="connsiteX0" fmla="*/ 0 w 1337585"/>
              <a:gd name="connsiteY0" fmla="*/ 5324030 h 5324030"/>
              <a:gd name="connsiteX1" fmla="*/ 8546 w 1337585"/>
              <a:gd name="connsiteY1" fmla="*/ 5255663 h 5324030"/>
              <a:gd name="connsiteX2" fmla="*/ 76912 w 1337585"/>
              <a:gd name="connsiteY2" fmla="*/ 5136022 h 5324030"/>
              <a:gd name="connsiteX3" fmla="*/ 136733 w 1337585"/>
              <a:gd name="connsiteY3" fmla="*/ 5024927 h 5324030"/>
              <a:gd name="connsiteX4" fmla="*/ 230736 w 1337585"/>
              <a:gd name="connsiteY4" fmla="*/ 4982198 h 5324030"/>
              <a:gd name="connsiteX5" fmla="*/ 307649 w 1337585"/>
              <a:gd name="connsiteY5" fmla="*/ 4905286 h 5324030"/>
              <a:gd name="connsiteX6" fmla="*/ 341832 w 1337585"/>
              <a:gd name="connsiteY6" fmla="*/ 4836919 h 5324030"/>
              <a:gd name="connsiteX7" fmla="*/ 325719 w 1337585"/>
              <a:gd name="connsiteY7" fmla="*/ 4799375 h 5324030"/>
              <a:gd name="connsiteX8" fmla="*/ 470019 w 1337585"/>
              <a:gd name="connsiteY8" fmla="*/ 4657458 h 5324030"/>
              <a:gd name="connsiteX9" fmla="*/ 521293 w 1337585"/>
              <a:gd name="connsiteY9" fmla="*/ 4563454 h 5324030"/>
              <a:gd name="connsiteX10" fmla="*/ 734938 w 1337585"/>
              <a:gd name="connsiteY10" fmla="*/ 4401084 h 5324030"/>
              <a:gd name="connsiteX11" fmla="*/ 760576 w 1337585"/>
              <a:gd name="connsiteY11" fmla="*/ 4332718 h 5324030"/>
              <a:gd name="connsiteX12" fmla="*/ 713640 w 1337585"/>
              <a:gd name="connsiteY12" fmla="*/ 4231571 h 5324030"/>
              <a:gd name="connsiteX13" fmla="*/ 854579 w 1337585"/>
              <a:gd name="connsiteY13" fmla="*/ 4067798 h 5324030"/>
              <a:gd name="connsiteX14" fmla="*/ 811850 w 1337585"/>
              <a:gd name="connsiteY14" fmla="*/ 3862699 h 5324030"/>
              <a:gd name="connsiteX15" fmla="*/ 837488 w 1337585"/>
              <a:gd name="connsiteY15" fmla="*/ 3657600 h 5324030"/>
              <a:gd name="connsiteX16" fmla="*/ 999858 w 1337585"/>
              <a:gd name="connsiteY16" fmla="*/ 3486684 h 5324030"/>
              <a:gd name="connsiteX17" fmla="*/ 1051133 w 1337585"/>
              <a:gd name="connsiteY17" fmla="*/ 3204673 h 5324030"/>
              <a:gd name="connsiteX18" fmla="*/ 1034041 w 1337585"/>
              <a:gd name="connsiteY18" fmla="*/ 3025211 h 5324030"/>
              <a:gd name="connsiteX19" fmla="*/ 1136591 w 1337585"/>
              <a:gd name="connsiteY19" fmla="*/ 2879933 h 5324030"/>
              <a:gd name="connsiteX20" fmla="*/ 1213503 w 1337585"/>
              <a:gd name="connsiteY20" fmla="*/ 2751746 h 5324030"/>
              <a:gd name="connsiteX21" fmla="*/ 1187865 w 1337585"/>
              <a:gd name="connsiteY21" fmla="*/ 2657742 h 5324030"/>
              <a:gd name="connsiteX22" fmla="*/ 1085316 w 1337585"/>
              <a:gd name="connsiteY22" fmla="*/ 2367185 h 5324030"/>
              <a:gd name="connsiteX23" fmla="*/ 1119499 w 1337585"/>
              <a:gd name="connsiteY23" fmla="*/ 2307364 h 5324030"/>
              <a:gd name="connsiteX24" fmla="*/ 1085316 w 1337585"/>
              <a:gd name="connsiteY24" fmla="*/ 2153540 h 5324030"/>
              <a:gd name="connsiteX25" fmla="*/ 1102407 w 1337585"/>
              <a:gd name="connsiteY25" fmla="*/ 2016807 h 5324030"/>
              <a:gd name="connsiteX26" fmla="*/ 1085316 w 1337585"/>
              <a:gd name="connsiteY26" fmla="*/ 1751888 h 5324030"/>
              <a:gd name="connsiteX27" fmla="*/ 1071162 w 1337585"/>
              <a:gd name="connsiteY27" fmla="*/ 1680294 h 5324030"/>
              <a:gd name="connsiteX28" fmla="*/ 1076770 w 1337585"/>
              <a:gd name="connsiteY28" fmla="*/ 1555334 h 5324030"/>
              <a:gd name="connsiteX29" fmla="*/ 1119499 w 1337585"/>
              <a:gd name="connsiteY29" fmla="*/ 1504060 h 5324030"/>
              <a:gd name="connsiteX30" fmla="*/ 1117675 w 1337585"/>
              <a:gd name="connsiteY30" fmla="*/ 1418602 h 5324030"/>
              <a:gd name="connsiteX31" fmla="*/ 1110953 w 1337585"/>
              <a:gd name="connsiteY31" fmla="*/ 1298961 h 5324030"/>
              <a:gd name="connsiteX32" fmla="*/ 1297982 w 1337585"/>
              <a:gd name="connsiteY32" fmla="*/ 1035444 h 5324030"/>
              <a:gd name="connsiteX33" fmla="*/ 1333144 w 1337585"/>
              <a:gd name="connsiteY33" fmla="*/ 1008404 h 5324030"/>
              <a:gd name="connsiteX34" fmla="*/ 1059679 w 1337585"/>
              <a:gd name="connsiteY34" fmla="*/ 828942 h 5324030"/>
              <a:gd name="connsiteX35" fmla="*/ 1025495 w 1337585"/>
              <a:gd name="connsiteY35" fmla="*/ 675118 h 5324030"/>
              <a:gd name="connsiteX36" fmla="*/ 880217 w 1337585"/>
              <a:gd name="connsiteY36" fmla="*/ 350377 h 5324030"/>
              <a:gd name="connsiteX37" fmla="*/ 638553 w 1337585"/>
              <a:gd name="connsiteY37" fmla="*/ 140516 h 5324030"/>
              <a:gd name="connsiteX38" fmla="*/ 555477 w 1337585"/>
              <a:gd name="connsiteY38" fmla="*/ 0 h 5324030"/>
              <a:gd name="connsiteX0" fmla="*/ 0 w 1333363"/>
              <a:gd name="connsiteY0" fmla="*/ 5324030 h 5324030"/>
              <a:gd name="connsiteX1" fmla="*/ 8546 w 1333363"/>
              <a:gd name="connsiteY1" fmla="*/ 5255663 h 5324030"/>
              <a:gd name="connsiteX2" fmla="*/ 76912 w 1333363"/>
              <a:gd name="connsiteY2" fmla="*/ 5136022 h 5324030"/>
              <a:gd name="connsiteX3" fmla="*/ 136733 w 1333363"/>
              <a:gd name="connsiteY3" fmla="*/ 5024927 h 5324030"/>
              <a:gd name="connsiteX4" fmla="*/ 230736 w 1333363"/>
              <a:gd name="connsiteY4" fmla="*/ 4982198 h 5324030"/>
              <a:gd name="connsiteX5" fmla="*/ 307649 w 1333363"/>
              <a:gd name="connsiteY5" fmla="*/ 4905286 h 5324030"/>
              <a:gd name="connsiteX6" fmla="*/ 341832 w 1333363"/>
              <a:gd name="connsiteY6" fmla="*/ 4836919 h 5324030"/>
              <a:gd name="connsiteX7" fmla="*/ 325719 w 1333363"/>
              <a:gd name="connsiteY7" fmla="*/ 4799375 h 5324030"/>
              <a:gd name="connsiteX8" fmla="*/ 470019 w 1333363"/>
              <a:gd name="connsiteY8" fmla="*/ 4657458 h 5324030"/>
              <a:gd name="connsiteX9" fmla="*/ 521293 w 1333363"/>
              <a:gd name="connsiteY9" fmla="*/ 4563454 h 5324030"/>
              <a:gd name="connsiteX10" fmla="*/ 734938 w 1333363"/>
              <a:gd name="connsiteY10" fmla="*/ 4401084 h 5324030"/>
              <a:gd name="connsiteX11" fmla="*/ 760576 w 1333363"/>
              <a:gd name="connsiteY11" fmla="*/ 4332718 h 5324030"/>
              <a:gd name="connsiteX12" fmla="*/ 713640 w 1333363"/>
              <a:gd name="connsiteY12" fmla="*/ 4231571 h 5324030"/>
              <a:gd name="connsiteX13" fmla="*/ 854579 w 1333363"/>
              <a:gd name="connsiteY13" fmla="*/ 4067798 h 5324030"/>
              <a:gd name="connsiteX14" fmla="*/ 811850 w 1333363"/>
              <a:gd name="connsiteY14" fmla="*/ 3862699 h 5324030"/>
              <a:gd name="connsiteX15" fmla="*/ 837488 w 1333363"/>
              <a:gd name="connsiteY15" fmla="*/ 3657600 h 5324030"/>
              <a:gd name="connsiteX16" fmla="*/ 999858 w 1333363"/>
              <a:gd name="connsiteY16" fmla="*/ 3486684 h 5324030"/>
              <a:gd name="connsiteX17" fmla="*/ 1051133 w 1333363"/>
              <a:gd name="connsiteY17" fmla="*/ 3204673 h 5324030"/>
              <a:gd name="connsiteX18" fmla="*/ 1034041 w 1333363"/>
              <a:gd name="connsiteY18" fmla="*/ 3025211 h 5324030"/>
              <a:gd name="connsiteX19" fmla="*/ 1136591 w 1333363"/>
              <a:gd name="connsiteY19" fmla="*/ 2879933 h 5324030"/>
              <a:gd name="connsiteX20" fmla="*/ 1213503 w 1333363"/>
              <a:gd name="connsiteY20" fmla="*/ 2751746 h 5324030"/>
              <a:gd name="connsiteX21" fmla="*/ 1187865 w 1333363"/>
              <a:gd name="connsiteY21" fmla="*/ 2657742 h 5324030"/>
              <a:gd name="connsiteX22" fmla="*/ 1085316 w 1333363"/>
              <a:gd name="connsiteY22" fmla="*/ 2367185 h 5324030"/>
              <a:gd name="connsiteX23" fmla="*/ 1119499 w 1333363"/>
              <a:gd name="connsiteY23" fmla="*/ 2307364 h 5324030"/>
              <a:gd name="connsiteX24" fmla="*/ 1085316 w 1333363"/>
              <a:gd name="connsiteY24" fmla="*/ 2153540 h 5324030"/>
              <a:gd name="connsiteX25" fmla="*/ 1102407 w 1333363"/>
              <a:gd name="connsiteY25" fmla="*/ 2016807 h 5324030"/>
              <a:gd name="connsiteX26" fmla="*/ 1085316 w 1333363"/>
              <a:gd name="connsiteY26" fmla="*/ 1751888 h 5324030"/>
              <a:gd name="connsiteX27" fmla="*/ 1071162 w 1333363"/>
              <a:gd name="connsiteY27" fmla="*/ 1680294 h 5324030"/>
              <a:gd name="connsiteX28" fmla="*/ 1076770 w 1333363"/>
              <a:gd name="connsiteY28" fmla="*/ 1555334 h 5324030"/>
              <a:gd name="connsiteX29" fmla="*/ 1119499 w 1333363"/>
              <a:gd name="connsiteY29" fmla="*/ 1504060 h 5324030"/>
              <a:gd name="connsiteX30" fmla="*/ 1117675 w 1333363"/>
              <a:gd name="connsiteY30" fmla="*/ 1418602 h 5324030"/>
              <a:gd name="connsiteX31" fmla="*/ 1110953 w 1333363"/>
              <a:gd name="connsiteY31" fmla="*/ 1298961 h 5324030"/>
              <a:gd name="connsiteX32" fmla="*/ 1297982 w 1333363"/>
              <a:gd name="connsiteY32" fmla="*/ 1035444 h 5324030"/>
              <a:gd name="connsiteX33" fmla="*/ 1333144 w 1333363"/>
              <a:gd name="connsiteY33" fmla="*/ 1008404 h 5324030"/>
              <a:gd name="connsiteX34" fmla="*/ 1059679 w 1333363"/>
              <a:gd name="connsiteY34" fmla="*/ 828942 h 5324030"/>
              <a:gd name="connsiteX35" fmla="*/ 1025495 w 1333363"/>
              <a:gd name="connsiteY35" fmla="*/ 675118 h 5324030"/>
              <a:gd name="connsiteX36" fmla="*/ 880217 w 1333363"/>
              <a:gd name="connsiteY36" fmla="*/ 350377 h 5324030"/>
              <a:gd name="connsiteX37" fmla="*/ 638553 w 1333363"/>
              <a:gd name="connsiteY37" fmla="*/ 140516 h 5324030"/>
              <a:gd name="connsiteX38" fmla="*/ 555477 w 1333363"/>
              <a:gd name="connsiteY38" fmla="*/ 0 h 5324030"/>
              <a:gd name="connsiteX0" fmla="*/ 0 w 1336245"/>
              <a:gd name="connsiteY0" fmla="*/ 5324030 h 5324030"/>
              <a:gd name="connsiteX1" fmla="*/ 8546 w 1336245"/>
              <a:gd name="connsiteY1" fmla="*/ 5255663 h 5324030"/>
              <a:gd name="connsiteX2" fmla="*/ 76912 w 1336245"/>
              <a:gd name="connsiteY2" fmla="*/ 5136022 h 5324030"/>
              <a:gd name="connsiteX3" fmla="*/ 136733 w 1336245"/>
              <a:gd name="connsiteY3" fmla="*/ 5024927 h 5324030"/>
              <a:gd name="connsiteX4" fmla="*/ 230736 w 1336245"/>
              <a:gd name="connsiteY4" fmla="*/ 4982198 h 5324030"/>
              <a:gd name="connsiteX5" fmla="*/ 307649 w 1336245"/>
              <a:gd name="connsiteY5" fmla="*/ 4905286 h 5324030"/>
              <a:gd name="connsiteX6" fmla="*/ 341832 w 1336245"/>
              <a:gd name="connsiteY6" fmla="*/ 4836919 h 5324030"/>
              <a:gd name="connsiteX7" fmla="*/ 325719 w 1336245"/>
              <a:gd name="connsiteY7" fmla="*/ 4799375 h 5324030"/>
              <a:gd name="connsiteX8" fmla="*/ 470019 w 1336245"/>
              <a:gd name="connsiteY8" fmla="*/ 4657458 h 5324030"/>
              <a:gd name="connsiteX9" fmla="*/ 521293 w 1336245"/>
              <a:gd name="connsiteY9" fmla="*/ 4563454 h 5324030"/>
              <a:gd name="connsiteX10" fmla="*/ 734938 w 1336245"/>
              <a:gd name="connsiteY10" fmla="*/ 4401084 h 5324030"/>
              <a:gd name="connsiteX11" fmla="*/ 760576 w 1336245"/>
              <a:gd name="connsiteY11" fmla="*/ 4332718 h 5324030"/>
              <a:gd name="connsiteX12" fmla="*/ 713640 w 1336245"/>
              <a:gd name="connsiteY12" fmla="*/ 4231571 h 5324030"/>
              <a:gd name="connsiteX13" fmla="*/ 854579 w 1336245"/>
              <a:gd name="connsiteY13" fmla="*/ 4067798 h 5324030"/>
              <a:gd name="connsiteX14" fmla="*/ 811850 w 1336245"/>
              <a:gd name="connsiteY14" fmla="*/ 3862699 h 5324030"/>
              <a:gd name="connsiteX15" fmla="*/ 837488 w 1336245"/>
              <a:gd name="connsiteY15" fmla="*/ 3657600 h 5324030"/>
              <a:gd name="connsiteX16" fmla="*/ 999858 w 1336245"/>
              <a:gd name="connsiteY16" fmla="*/ 3486684 h 5324030"/>
              <a:gd name="connsiteX17" fmla="*/ 1051133 w 1336245"/>
              <a:gd name="connsiteY17" fmla="*/ 3204673 h 5324030"/>
              <a:gd name="connsiteX18" fmla="*/ 1034041 w 1336245"/>
              <a:gd name="connsiteY18" fmla="*/ 3025211 h 5324030"/>
              <a:gd name="connsiteX19" fmla="*/ 1136591 w 1336245"/>
              <a:gd name="connsiteY19" fmla="*/ 2879933 h 5324030"/>
              <a:gd name="connsiteX20" fmla="*/ 1213503 w 1336245"/>
              <a:gd name="connsiteY20" fmla="*/ 2751746 h 5324030"/>
              <a:gd name="connsiteX21" fmla="*/ 1187865 w 1336245"/>
              <a:gd name="connsiteY21" fmla="*/ 2657742 h 5324030"/>
              <a:gd name="connsiteX22" fmla="*/ 1085316 w 1336245"/>
              <a:gd name="connsiteY22" fmla="*/ 2367185 h 5324030"/>
              <a:gd name="connsiteX23" fmla="*/ 1119499 w 1336245"/>
              <a:gd name="connsiteY23" fmla="*/ 2307364 h 5324030"/>
              <a:gd name="connsiteX24" fmla="*/ 1085316 w 1336245"/>
              <a:gd name="connsiteY24" fmla="*/ 2153540 h 5324030"/>
              <a:gd name="connsiteX25" fmla="*/ 1102407 w 1336245"/>
              <a:gd name="connsiteY25" fmla="*/ 2016807 h 5324030"/>
              <a:gd name="connsiteX26" fmla="*/ 1085316 w 1336245"/>
              <a:gd name="connsiteY26" fmla="*/ 1751888 h 5324030"/>
              <a:gd name="connsiteX27" fmla="*/ 1071162 w 1336245"/>
              <a:gd name="connsiteY27" fmla="*/ 1680294 h 5324030"/>
              <a:gd name="connsiteX28" fmla="*/ 1076770 w 1336245"/>
              <a:gd name="connsiteY28" fmla="*/ 1555334 h 5324030"/>
              <a:gd name="connsiteX29" fmla="*/ 1119499 w 1336245"/>
              <a:gd name="connsiteY29" fmla="*/ 1504060 h 5324030"/>
              <a:gd name="connsiteX30" fmla="*/ 1117675 w 1336245"/>
              <a:gd name="connsiteY30" fmla="*/ 1418602 h 5324030"/>
              <a:gd name="connsiteX31" fmla="*/ 1110953 w 1336245"/>
              <a:gd name="connsiteY31" fmla="*/ 1298961 h 5324030"/>
              <a:gd name="connsiteX32" fmla="*/ 1297982 w 1336245"/>
              <a:gd name="connsiteY32" fmla="*/ 1035444 h 5324030"/>
              <a:gd name="connsiteX33" fmla="*/ 1333144 w 1336245"/>
              <a:gd name="connsiteY33" fmla="*/ 1008404 h 5324030"/>
              <a:gd name="connsiteX34" fmla="*/ 1059679 w 1336245"/>
              <a:gd name="connsiteY34" fmla="*/ 828942 h 5324030"/>
              <a:gd name="connsiteX35" fmla="*/ 1025495 w 1336245"/>
              <a:gd name="connsiteY35" fmla="*/ 675118 h 5324030"/>
              <a:gd name="connsiteX36" fmla="*/ 880217 w 1336245"/>
              <a:gd name="connsiteY36" fmla="*/ 350377 h 5324030"/>
              <a:gd name="connsiteX37" fmla="*/ 638553 w 1336245"/>
              <a:gd name="connsiteY37" fmla="*/ 140516 h 5324030"/>
              <a:gd name="connsiteX38" fmla="*/ 555477 w 1336245"/>
              <a:gd name="connsiteY38" fmla="*/ 0 h 5324030"/>
              <a:gd name="connsiteX0" fmla="*/ 0 w 1333470"/>
              <a:gd name="connsiteY0" fmla="*/ 5324030 h 5324030"/>
              <a:gd name="connsiteX1" fmla="*/ 8546 w 1333470"/>
              <a:gd name="connsiteY1" fmla="*/ 5255663 h 5324030"/>
              <a:gd name="connsiteX2" fmla="*/ 76912 w 1333470"/>
              <a:gd name="connsiteY2" fmla="*/ 5136022 h 5324030"/>
              <a:gd name="connsiteX3" fmla="*/ 136733 w 1333470"/>
              <a:gd name="connsiteY3" fmla="*/ 5024927 h 5324030"/>
              <a:gd name="connsiteX4" fmla="*/ 230736 w 1333470"/>
              <a:gd name="connsiteY4" fmla="*/ 4982198 h 5324030"/>
              <a:gd name="connsiteX5" fmla="*/ 307649 w 1333470"/>
              <a:gd name="connsiteY5" fmla="*/ 4905286 h 5324030"/>
              <a:gd name="connsiteX6" fmla="*/ 341832 w 1333470"/>
              <a:gd name="connsiteY6" fmla="*/ 4836919 h 5324030"/>
              <a:gd name="connsiteX7" fmla="*/ 325719 w 1333470"/>
              <a:gd name="connsiteY7" fmla="*/ 4799375 h 5324030"/>
              <a:gd name="connsiteX8" fmla="*/ 470019 w 1333470"/>
              <a:gd name="connsiteY8" fmla="*/ 4657458 h 5324030"/>
              <a:gd name="connsiteX9" fmla="*/ 521293 w 1333470"/>
              <a:gd name="connsiteY9" fmla="*/ 4563454 h 5324030"/>
              <a:gd name="connsiteX10" fmla="*/ 734938 w 1333470"/>
              <a:gd name="connsiteY10" fmla="*/ 4401084 h 5324030"/>
              <a:gd name="connsiteX11" fmla="*/ 760576 w 1333470"/>
              <a:gd name="connsiteY11" fmla="*/ 4332718 h 5324030"/>
              <a:gd name="connsiteX12" fmla="*/ 713640 w 1333470"/>
              <a:gd name="connsiteY12" fmla="*/ 4231571 h 5324030"/>
              <a:gd name="connsiteX13" fmla="*/ 854579 w 1333470"/>
              <a:gd name="connsiteY13" fmla="*/ 4067798 h 5324030"/>
              <a:gd name="connsiteX14" fmla="*/ 811850 w 1333470"/>
              <a:gd name="connsiteY14" fmla="*/ 3862699 h 5324030"/>
              <a:gd name="connsiteX15" fmla="*/ 837488 w 1333470"/>
              <a:gd name="connsiteY15" fmla="*/ 3657600 h 5324030"/>
              <a:gd name="connsiteX16" fmla="*/ 999858 w 1333470"/>
              <a:gd name="connsiteY16" fmla="*/ 3486684 h 5324030"/>
              <a:gd name="connsiteX17" fmla="*/ 1051133 w 1333470"/>
              <a:gd name="connsiteY17" fmla="*/ 3204673 h 5324030"/>
              <a:gd name="connsiteX18" fmla="*/ 1034041 w 1333470"/>
              <a:gd name="connsiteY18" fmla="*/ 3025211 h 5324030"/>
              <a:gd name="connsiteX19" fmla="*/ 1136591 w 1333470"/>
              <a:gd name="connsiteY19" fmla="*/ 2879933 h 5324030"/>
              <a:gd name="connsiteX20" fmla="*/ 1213503 w 1333470"/>
              <a:gd name="connsiteY20" fmla="*/ 2751746 h 5324030"/>
              <a:gd name="connsiteX21" fmla="*/ 1187865 w 1333470"/>
              <a:gd name="connsiteY21" fmla="*/ 2657742 h 5324030"/>
              <a:gd name="connsiteX22" fmla="*/ 1085316 w 1333470"/>
              <a:gd name="connsiteY22" fmla="*/ 2367185 h 5324030"/>
              <a:gd name="connsiteX23" fmla="*/ 1119499 w 1333470"/>
              <a:gd name="connsiteY23" fmla="*/ 2307364 h 5324030"/>
              <a:gd name="connsiteX24" fmla="*/ 1085316 w 1333470"/>
              <a:gd name="connsiteY24" fmla="*/ 2153540 h 5324030"/>
              <a:gd name="connsiteX25" fmla="*/ 1102407 w 1333470"/>
              <a:gd name="connsiteY25" fmla="*/ 2016807 h 5324030"/>
              <a:gd name="connsiteX26" fmla="*/ 1085316 w 1333470"/>
              <a:gd name="connsiteY26" fmla="*/ 1751888 h 5324030"/>
              <a:gd name="connsiteX27" fmla="*/ 1071162 w 1333470"/>
              <a:gd name="connsiteY27" fmla="*/ 1680294 h 5324030"/>
              <a:gd name="connsiteX28" fmla="*/ 1076770 w 1333470"/>
              <a:gd name="connsiteY28" fmla="*/ 1555334 h 5324030"/>
              <a:gd name="connsiteX29" fmla="*/ 1119499 w 1333470"/>
              <a:gd name="connsiteY29" fmla="*/ 1504060 h 5324030"/>
              <a:gd name="connsiteX30" fmla="*/ 1117675 w 1333470"/>
              <a:gd name="connsiteY30" fmla="*/ 1418602 h 5324030"/>
              <a:gd name="connsiteX31" fmla="*/ 1110953 w 1333470"/>
              <a:gd name="connsiteY31" fmla="*/ 1298961 h 5324030"/>
              <a:gd name="connsiteX32" fmla="*/ 1297982 w 1333470"/>
              <a:gd name="connsiteY32" fmla="*/ 1035444 h 5324030"/>
              <a:gd name="connsiteX33" fmla="*/ 1333144 w 1333470"/>
              <a:gd name="connsiteY33" fmla="*/ 1008404 h 5324030"/>
              <a:gd name="connsiteX34" fmla="*/ 1059679 w 1333470"/>
              <a:gd name="connsiteY34" fmla="*/ 828942 h 5324030"/>
              <a:gd name="connsiteX35" fmla="*/ 1025495 w 1333470"/>
              <a:gd name="connsiteY35" fmla="*/ 675118 h 5324030"/>
              <a:gd name="connsiteX36" fmla="*/ 880217 w 1333470"/>
              <a:gd name="connsiteY36" fmla="*/ 350377 h 5324030"/>
              <a:gd name="connsiteX37" fmla="*/ 638553 w 1333470"/>
              <a:gd name="connsiteY37" fmla="*/ 140516 h 5324030"/>
              <a:gd name="connsiteX38" fmla="*/ 555477 w 1333470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90838 w 1344706"/>
              <a:gd name="connsiteY32" fmla="*/ 1030681 h 5324030"/>
              <a:gd name="connsiteX33" fmla="*/ 1333144 w 1344706"/>
              <a:gd name="connsiteY33" fmla="*/ 1008404 h 5324030"/>
              <a:gd name="connsiteX34" fmla="*/ 1059679 w 1344706"/>
              <a:gd name="connsiteY34" fmla="*/ 828942 h 5324030"/>
              <a:gd name="connsiteX35" fmla="*/ 1025495 w 1344706"/>
              <a:gd name="connsiteY35" fmla="*/ 675118 h 5324030"/>
              <a:gd name="connsiteX36" fmla="*/ 880217 w 1344706"/>
              <a:gd name="connsiteY36" fmla="*/ 350377 h 5324030"/>
              <a:gd name="connsiteX37" fmla="*/ 638553 w 1344706"/>
              <a:gd name="connsiteY37" fmla="*/ 140516 h 5324030"/>
              <a:gd name="connsiteX38" fmla="*/ 555477 w 1344706"/>
              <a:gd name="connsiteY38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14438 w 1344706"/>
              <a:gd name="connsiteY32" fmla="*/ 1134365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085316 w 1344706"/>
              <a:gd name="connsiteY26" fmla="*/ 1751888 h 5324030"/>
              <a:gd name="connsiteX27" fmla="*/ 1071162 w 1344706"/>
              <a:gd name="connsiteY27" fmla="*/ 1680294 h 5324030"/>
              <a:gd name="connsiteX28" fmla="*/ 1076770 w 1344706"/>
              <a:gd name="connsiteY28" fmla="*/ 1555334 h 5324030"/>
              <a:gd name="connsiteX29" fmla="*/ 1119499 w 1344706"/>
              <a:gd name="connsiteY29" fmla="*/ 1504060 h 5324030"/>
              <a:gd name="connsiteX30" fmla="*/ 1117675 w 1344706"/>
              <a:gd name="connsiteY30" fmla="*/ 1418602 h 5324030"/>
              <a:gd name="connsiteX31" fmla="*/ 1110953 w 1344706"/>
              <a:gd name="connsiteY31" fmla="*/ 1298961 h 5324030"/>
              <a:gd name="connsiteX32" fmla="*/ 1288257 w 1344706"/>
              <a:gd name="connsiteY32" fmla="*/ 1084359 h 5324030"/>
              <a:gd name="connsiteX33" fmla="*/ 1290838 w 1344706"/>
              <a:gd name="connsiteY33" fmla="*/ 1030681 h 5324030"/>
              <a:gd name="connsiteX34" fmla="*/ 1333144 w 1344706"/>
              <a:gd name="connsiteY34" fmla="*/ 1008404 h 5324030"/>
              <a:gd name="connsiteX35" fmla="*/ 1059679 w 1344706"/>
              <a:gd name="connsiteY35" fmla="*/ 828942 h 5324030"/>
              <a:gd name="connsiteX36" fmla="*/ 1025495 w 1344706"/>
              <a:gd name="connsiteY36" fmla="*/ 675118 h 5324030"/>
              <a:gd name="connsiteX37" fmla="*/ 880217 w 1344706"/>
              <a:gd name="connsiteY37" fmla="*/ 350377 h 5324030"/>
              <a:gd name="connsiteX38" fmla="*/ 638553 w 1344706"/>
              <a:gd name="connsiteY38" fmla="*/ 140516 h 5324030"/>
              <a:gd name="connsiteX39" fmla="*/ 555477 w 1344706"/>
              <a:gd name="connsiteY39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5316 w 1344706"/>
              <a:gd name="connsiteY27" fmla="*/ 1751888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24030 h 5324030"/>
              <a:gd name="connsiteX1" fmla="*/ 8546 w 1344706"/>
              <a:gd name="connsiteY1" fmla="*/ 5255663 h 5324030"/>
              <a:gd name="connsiteX2" fmla="*/ 76912 w 1344706"/>
              <a:gd name="connsiteY2" fmla="*/ 5136022 h 5324030"/>
              <a:gd name="connsiteX3" fmla="*/ 136733 w 1344706"/>
              <a:gd name="connsiteY3" fmla="*/ 5024927 h 5324030"/>
              <a:gd name="connsiteX4" fmla="*/ 230736 w 1344706"/>
              <a:gd name="connsiteY4" fmla="*/ 4982198 h 5324030"/>
              <a:gd name="connsiteX5" fmla="*/ 307649 w 1344706"/>
              <a:gd name="connsiteY5" fmla="*/ 4905286 h 5324030"/>
              <a:gd name="connsiteX6" fmla="*/ 341832 w 1344706"/>
              <a:gd name="connsiteY6" fmla="*/ 4836919 h 5324030"/>
              <a:gd name="connsiteX7" fmla="*/ 325719 w 1344706"/>
              <a:gd name="connsiteY7" fmla="*/ 4799375 h 5324030"/>
              <a:gd name="connsiteX8" fmla="*/ 470019 w 1344706"/>
              <a:gd name="connsiteY8" fmla="*/ 4657458 h 5324030"/>
              <a:gd name="connsiteX9" fmla="*/ 521293 w 1344706"/>
              <a:gd name="connsiteY9" fmla="*/ 4563454 h 5324030"/>
              <a:gd name="connsiteX10" fmla="*/ 734938 w 1344706"/>
              <a:gd name="connsiteY10" fmla="*/ 4401084 h 5324030"/>
              <a:gd name="connsiteX11" fmla="*/ 760576 w 1344706"/>
              <a:gd name="connsiteY11" fmla="*/ 4332718 h 5324030"/>
              <a:gd name="connsiteX12" fmla="*/ 713640 w 1344706"/>
              <a:gd name="connsiteY12" fmla="*/ 4231571 h 5324030"/>
              <a:gd name="connsiteX13" fmla="*/ 854579 w 1344706"/>
              <a:gd name="connsiteY13" fmla="*/ 4067798 h 5324030"/>
              <a:gd name="connsiteX14" fmla="*/ 811850 w 1344706"/>
              <a:gd name="connsiteY14" fmla="*/ 3862699 h 5324030"/>
              <a:gd name="connsiteX15" fmla="*/ 837488 w 1344706"/>
              <a:gd name="connsiteY15" fmla="*/ 3657600 h 5324030"/>
              <a:gd name="connsiteX16" fmla="*/ 999858 w 1344706"/>
              <a:gd name="connsiteY16" fmla="*/ 3486684 h 5324030"/>
              <a:gd name="connsiteX17" fmla="*/ 1051133 w 1344706"/>
              <a:gd name="connsiteY17" fmla="*/ 3204673 h 5324030"/>
              <a:gd name="connsiteX18" fmla="*/ 1034041 w 1344706"/>
              <a:gd name="connsiteY18" fmla="*/ 3025211 h 5324030"/>
              <a:gd name="connsiteX19" fmla="*/ 1136591 w 1344706"/>
              <a:gd name="connsiteY19" fmla="*/ 2879933 h 5324030"/>
              <a:gd name="connsiteX20" fmla="*/ 1213503 w 1344706"/>
              <a:gd name="connsiteY20" fmla="*/ 2751746 h 5324030"/>
              <a:gd name="connsiteX21" fmla="*/ 1187865 w 1344706"/>
              <a:gd name="connsiteY21" fmla="*/ 2657742 h 5324030"/>
              <a:gd name="connsiteX22" fmla="*/ 1085316 w 1344706"/>
              <a:gd name="connsiteY22" fmla="*/ 2367185 h 5324030"/>
              <a:gd name="connsiteX23" fmla="*/ 1119499 w 1344706"/>
              <a:gd name="connsiteY23" fmla="*/ 2307364 h 5324030"/>
              <a:gd name="connsiteX24" fmla="*/ 1085316 w 1344706"/>
              <a:gd name="connsiteY24" fmla="*/ 2153540 h 5324030"/>
              <a:gd name="connsiteX25" fmla="*/ 1102407 w 1344706"/>
              <a:gd name="connsiteY25" fmla="*/ 2016807 h 5324030"/>
              <a:gd name="connsiteX26" fmla="*/ 1100138 w 1344706"/>
              <a:gd name="connsiteY26" fmla="*/ 1929703 h 5324030"/>
              <a:gd name="connsiteX27" fmla="*/ 1080553 w 1344706"/>
              <a:gd name="connsiteY27" fmla="*/ 1756651 h 5324030"/>
              <a:gd name="connsiteX28" fmla="*/ 1071162 w 1344706"/>
              <a:gd name="connsiteY28" fmla="*/ 1680294 h 5324030"/>
              <a:gd name="connsiteX29" fmla="*/ 1076770 w 1344706"/>
              <a:gd name="connsiteY29" fmla="*/ 1555334 h 5324030"/>
              <a:gd name="connsiteX30" fmla="*/ 1119499 w 1344706"/>
              <a:gd name="connsiteY30" fmla="*/ 1504060 h 5324030"/>
              <a:gd name="connsiteX31" fmla="*/ 1117675 w 1344706"/>
              <a:gd name="connsiteY31" fmla="*/ 1418602 h 5324030"/>
              <a:gd name="connsiteX32" fmla="*/ 1110953 w 1344706"/>
              <a:gd name="connsiteY32" fmla="*/ 1298961 h 5324030"/>
              <a:gd name="connsiteX33" fmla="*/ 1288257 w 1344706"/>
              <a:gd name="connsiteY33" fmla="*/ 1084359 h 5324030"/>
              <a:gd name="connsiteX34" fmla="*/ 1290838 w 1344706"/>
              <a:gd name="connsiteY34" fmla="*/ 1030681 h 5324030"/>
              <a:gd name="connsiteX35" fmla="*/ 1333144 w 1344706"/>
              <a:gd name="connsiteY35" fmla="*/ 1008404 h 5324030"/>
              <a:gd name="connsiteX36" fmla="*/ 1059679 w 1344706"/>
              <a:gd name="connsiteY36" fmla="*/ 828942 h 5324030"/>
              <a:gd name="connsiteX37" fmla="*/ 1025495 w 1344706"/>
              <a:gd name="connsiteY37" fmla="*/ 675118 h 5324030"/>
              <a:gd name="connsiteX38" fmla="*/ 880217 w 1344706"/>
              <a:gd name="connsiteY38" fmla="*/ 350377 h 5324030"/>
              <a:gd name="connsiteX39" fmla="*/ 638553 w 1344706"/>
              <a:gd name="connsiteY39" fmla="*/ 140516 h 5324030"/>
              <a:gd name="connsiteX40" fmla="*/ 555477 w 1344706"/>
              <a:gd name="connsiteY40" fmla="*/ 0 h 5324030"/>
              <a:gd name="connsiteX0" fmla="*/ 0 w 1344706"/>
              <a:gd name="connsiteY0" fmla="*/ 5362130 h 5362130"/>
              <a:gd name="connsiteX1" fmla="*/ 8546 w 1344706"/>
              <a:gd name="connsiteY1" fmla="*/ 5293763 h 5362130"/>
              <a:gd name="connsiteX2" fmla="*/ 76912 w 1344706"/>
              <a:gd name="connsiteY2" fmla="*/ 5174122 h 5362130"/>
              <a:gd name="connsiteX3" fmla="*/ 136733 w 1344706"/>
              <a:gd name="connsiteY3" fmla="*/ 5063027 h 5362130"/>
              <a:gd name="connsiteX4" fmla="*/ 230736 w 1344706"/>
              <a:gd name="connsiteY4" fmla="*/ 5020298 h 5362130"/>
              <a:gd name="connsiteX5" fmla="*/ 307649 w 1344706"/>
              <a:gd name="connsiteY5" fmla="*/ 4943386 h 5362130"/>
              <a:gd name="connsiteX6" fmla="*/ 341832 w 1344706"/>
              <a:gd name="connsiteY6" fmla="*/ 4875019 h 5362130"/>
              <a:gd name="connsiteX7" fmla="*/ 325719 w 1344706"/>
              <a:gd name="connsiteY7" fmla="*/ 4837475 h 5362130"/>
              <a:gd name="connsiteX8" fmla="*/ 470019 w 1344706"/>
              <a:gd name="connsiteY8" fmla="*/ 4695558 h 5362130"/>
              <a:gd name="connsiteX9" fmla="*/ 521293 w 1344706"/>
              <a:gd name="connsiteY9" fmla="*/ 4601554 h 5362130"/>
              <a:gd name="connsiteX10" fmla="*/ 734938 w 1344706"/>
              <a:gd name="connsiteY10" fmla="*/ 4439184 h 5362130"/>
              <a:gd name="connsiteX11" fmla="*/ 760576 w 1344706"/>
              <a:gd name="connsiteY11" fmla="*/ 4370818 h 5362130"/>
              <a:gd name="connsiteX12" fmla="*/ 713640 w 1344706"/>
              <a:gd name="connsiteY12" fmla="*/ 4269671 h 5362130"/>
              <a:gd name="connsiteX13" fmla="*/ 854579 w 1344706"/>
              <a:gd name="connsiteY13" fmla="*/ 4105898 h 5362130"/>
              <a:gd name="connsiteX14" fmla="*/ 811850 w 1344706"/>
              <a:gd name="connsiteY14" fmla="*/ 3900799 h 5362130"/>
              <a:gd name="connsiteX15" fmla="*/ 837488 w 1344706"/>
              <a:gd name="connsiteY15" fmla="*/ 3695700 h 5362130"/>
              <a:gd name="connsiteX16" fmla="*/ 999858 w 1344706"/>
              <a:gd name="connsiteY16" fmla="*/ 3524784 h 5362130"/>
              <a:gd name="connsiteX17" fmla="*/ 1051133 w 1344706"/>
              <a:gd name="connsiteY17" fmla="*/ 3242773 h 5362130"/>
              <a:gd name="connsiteX18" fmla="*/ 1034041 w 1344706"/>
              <a:gd name="connsiteY18" fmla="*/ 3063311 h 5362130"/>
              <a:gd name="connsiteX19" fmla="*/ 1136591 w 1344706"/>
              <a:gd name="connsiteY19" fmla="*/ 2918033 h 5362130"/>
              <a:gd name="connsiteX20" fmla="*/ 1213503 w 1344706"/>
              <a:gd name="connsiteY20" fmla="*/ 2789846 h 5362130"/>
              <a:gd name="connsiteX21" fmla="*/ 1187865 w 1344706"/>
              <a:gd name="connsiteY21" fmla="*/ 2695842 h 5362130"/>
              <a:gd name="connsiteX22" fmla="*/ 1085316 w 1344706"/>
              <a:gd name="connsiteY22" fmla="*/ 2405285 h 5362130"/>
              <a:gd name="connsiteX23" fmla="*/ 1119499 w 1344706"/>
              <a:gd name="connsiteY23" fmla="*/ 2345464 h 5362130"/>
              <a:gd name="connsiteX24" fmla="*/ 1085316 w 1344706"/>
              <a:gd name="connsiteY24" fmla="*/ 2191640 h 5362130"/>
              <a:gd name="connsiteX25" fmla="*/ 1102407 w 1344706"/>
              <a:gd name="connsiteY25" fmla="*/ 2054907 h 5362130"/>
              <a:gd name="connsiteX26" fmla="*/ 1100138 w 1344706"/>
              <a:gd name="connsiteY26" fmla="*/ 1967803 h 5362130"/>
              <a:gd name="connsiteX27" fmla="*/ 1080553 w 1344706"/>
              <a:gd name="connsiteY27" fmla="*/ 1794751 h 5362130"/>
              <a:gd name="connsiteX28" fmla="*/ 1071162 w 1344706"/>
              <a:gd name="connsiteY28" fmla="*/ 1718394 h 5362130"/>
              <a:gd name="connsiteX29" fmla="*/ 1076770 w 1344706"/>
              <a:gd name="connsiteY29" fmla="*/ 1593434 h 5362130"/>
              <a:gd name="connsiteX30" fmla="*/ 1119499 w 1344706"/>
              <a:gd name="connsiteY30" fmla="*/ 1542160 h 5362130"/>
              <a:gd name="connsiteX31" fmla="*/ 1117675 w 1344706"/>
              <a:gd name="connsiteY31" fmla="*/ 1456702 h 5362130"/>
              <a:gd name="connsiteX32" fmla="*/ 1110953 w 1344706"/>
              <a:gd name="connsiteY32" fmla="*/ 1337061 h 5362130"/>
              <a:gd name="connsiteX33" fmla="*/ 1288257 w 1344706"/>
              <a:gd name="connsiteY33" fmla="*/ 1122459 h 5362130"/>
              <a:gd name="connsiteX34" fmla="*/ 1290838 w 1344706"/>
              <a:gd name="connsiteY34" fmla="*/ 1068781 h 5362130"/>
              <a:gd name="connsiteX35" fmla="*/ 1333144 w 1344706"/>
              <a:gd name="connsiteY35" fmla="*/ 1046504 h 5362130"/>
              <a:gd name="connsiteX36" fmla="*/ 1059679 w 1344706"/>
              <a:gd name="connsiteY36" fmla="*/ 867042 h 5362130"/>
              <a:gd name="connsiteX37" fmla="*/ 1025495 w 1344706"/>
              <a:gd name="connsiteY37" fmla="*/ 713218 h 5362130"/>
              <a:gd name="connsiteX38" fmla="*/ 880217 w 1344706"/>
              <a:gd name="connsiteY38" fmla="*/ 388477 h 5362130"/>
              <a:gd name="connsiteX39" fmla="*/ 638553 w 1344706"/>
              <a:gd name="connsiteY39" fmla="*/ 178616 h 5362130"/>
              <a:gd name="connsiteX40" fmla="*/ 541189 w 1344706"/>
              <a:gd name="connsiteY40" fmla="*/ 0 h 5362130"/>
              <a:gd name="connsiteX0" fmla="*/ 0 w 1344706"/>
              <a:gd name="connsiteY0" fmla="*/ 5376417 h 5376417"/>
              <a:gd name="connsiteX1" fmla="*/ 8546 w 1344706"/>
              <a:gd name="connsiteY1" fmla="*/ 5308050 h 5376417"/>
              <a:gd name="connsiteX2" fmla="*/ 76912 w 1344706"/>
              <a:gd name="connsiteY2" fmla="*/ 5188409 h 5376417"/>
              <a:gd name="connsiteX3" fmla="*/ 136733 w 1344706"/>
              <a:gd name="connsiteY3" fmla="*/ 5077314 h 5376417"/>
              <a:gd name="connsiteX4" fmla="*/ 230736 w 1344706"/>
              <a:gd name="connsiteY4" fmla="*/ 5034585 h 5376417"/>
              <a:gd name="connsiteX5" fmla="*/ 307649 w 1344706"/>
              <a:gd name="connsiteY5" fmla="*/ 4957673 h 5376417"/>
              <a:gd name="connsiteX6" fmla="*/ 341832 w 1344706"/>
              <a:gd name="connsiteY6" fmla="*/ 4889306 h 5376417"/>
              <a:gd name="connsiteX7" fmla="*/ 325719 w 1344706"/>
              <a:gd name="connsiteY7" fmla="*/ 4851762 h 5376417"/>
              <a:gd name="connsiteX8" fmla="*/ 470019 w 1344706"/>
              <a:gd name="connsiteY8" fmla="*/ 4709845 h 5376417"/>
              <a:gd name="connsiteX9" fmla="*/ 521293 w 1344706"/>
              <a:gd name="connsiteY9" fmla="*/ 4615841 h 5376417"/>
              <a:gd name="connsiteX10" fmla="*/ 734938 w 1344706"/>
              <a:gd name="connsiteY10" fmla="*/ 4453471 h 5376417"/>
              <a:gd name="connsiteX11" fmla="*/ 760576 w 1344706"/>
              <a:gd name="connsiteY11" fmla="*/ 4385105 h 5376417"/>
              <a:gd name="connsiteX12" fmla="*/ 713640 w 1344706"/>
              <a:gd name="connsiteY12" fmla="*/ 4283958 h 5376417"/>
              <a:gd name="connsiteX13" fmla="*/ 854579 w 1344706"/>
              <a:gd name="connsiteY13" fmla="*/ 4120185 h 5376417"/>
              <a:gd name="connsiteX14" fmla="*/ 811850 w 1344706"/>
              <a:gd name="connsiteY14" fmla="*/ 3915086 h 5376417"/>
              <a:gd name="connsiteX15" fmla="*/ 837488 w 1344706"/>
              <a:gd name="connsiteY15" fmla="*/ 3709987 h 5376417"/>
              <a:gd name="connsiteX16" fmla="*/ 999858 w 1344706"/>
              <a:gd name="connsiteY16" fmla="*/ 3539071 h 5376417"/>
              <a:gd name="connsiteX17" fmla="*/ 1051133 w 1344706"/>
              <a:gd name="connsiteY17" fmla="*/ 3257060 h 5376417"/>
              <a:gd name="connsiteX18" fmla="*/ 1034041 w 1344706"/>
              <a:gd name="connsiteY18" fmla="*/ 3077598 h 5376417"/>
              <a:gd name="connsiteX19" fmla="*/ 1136591 w 1344706"/>
              <a:gd name="connsiteY19" fmla="*/ 2932320 h 5376417"/>
              <a:gd name="connsiteX20" fmla="*/ 1213503 w 1344706"/>
              <a:gd name="connsiteY20" fmla="*/ 2804133 h 5376417"/>
              <a:gd name="connsiteX21" fmla="*/ 1187865 w 1344706"/>
              <a:gd name="connsiteY21" fmla="*/ 2710129 h 5376417"/>
              <a:gd name="connsiteX22" fmla="*/ 1085316 w 1344706"/>
              <a:gd name="connsiteY22" fmla="*/ 2419572 h 5376417"/>
              <a:gd name="connsiteX23" fmla="*/ 1119499 w 1344706"/>
              <a:gd name="connsiteY23" fmla="*/ 2359751 h 5376417"/>
              <a:gd name="connsiteX24" fmla="*/ 1085316 w 1344706"/>
              <a:gd name="connsiteY24" fmla="*/ 2205927 h 5376417"/>
              <a:gd name="connsiteX25" fmla="*/ 1102407 w 1344706"/>
              <a:gd name="connsiteY25" fmla="*/ 2069194 h 5376417"/>
              <a:gd name="connsiteX26" fmla="*/ 1100138 w 1344706"/>
              <a:gd name="connsiteY26" fmla="*/ 1982090 h 5376417"/>
              <a:gd name="connsiteX27" fmla="*/ 1080553 w 1344706"/>
              <a:gd name="connsiteY27" fmla="*/ 1809038 h 5376417"/>
              <a:gd name="connsiteX28" fmla="*/ 1071162 w 1344706"/>
              <a:gd name="connsiteY28" fmla="*/ 1732681 h 5376417"/>
              <a:gd name="connsiteX29" fmla="*/ 1076770 w 1344706"/>
              <a:gd name="connsiteY29" fmla="*/ 1607721 h 5376417"/>
              <a:gd name="connsiteX30" fmla="*/ 1119499 w 1344706"/>
              <a:gd name="connsiteY30" fmla="*/ 1556447 h 5376417"/>
              <a:gd name="connsiteX31" fmla="*/ 1117675 w 1344706"/>
              <a:gd name="connsiteY31" fmla="*/ 1470989 h 5376417"/>
              <a:gd name="connsiteX32" fmla="*/ 1110953 w 1344706"/>
              <a:gd name="connsiteY32" fmla="*/ 1351348 h 5376417"/>
              <a:gd name="connsiteX33" fmla="*/ 1288257 w 1344706"/>
              <a:gd name="connsiteY33" fmla="*/ 1136746 h 5376417"/>
              <a:gd name="connsiteX34" fmla="*/ 1290838 w 1344706"/>
              <a:gd name="connsiteY34" fmla="*/ 1083068 h 5376417"/>
              <a:gd name="connsiteX35" fmla="*/ 1333144 w 1344706"/>
              <a:gd name="connsiteY35" fmla="*/ 1060791 h 5376417"/>
              <a:gd name="connsiteX36" fmla="*/ 1059679 w 1344706"/>
              <a:gd name="connsiteY36" fmla="*/ 881329 h 5376417"/>
              <a:gd name="connsiteX37" fmla="*/ 1025495 w 1344706"/>
              <a:gd name="connsiteY37" fmla="*/ 727505 h 5376417"/>
              <a:gd name="connsiteX38" fmla="*/ 880217 w 1344706"/>
              <a:gd name="connsiteY38" fmla="*/ 402764 h 5376417"/>
              <a:gd name="connsiteX39" fmla="*/ 638553 w 1344706"/>
              <a:gd name="connsiteY39" fmla="*/ 192903 h 5376417"/>
              <a:gd name="connsiteX40" fmla="*/ 560239 w 1344706"/>
              <a:gd name="connsiteY40" fmla="*/ 0 h 537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344706" h="5376417">
                <a:moveTo>
                  <a:pt x="0" y="5376417"/>
                </a:moveTo>
                <a:cubicBezTo>
                  <a:pt x="2849" y="5353628"/>
                  <a:pt x="-4273" y="5339385"/>
                  <a:pt x="8546" y="5308050"/>
                </a:cubicBezTo>
                <a:cubicBezTo>
                  <a:pt x="21365" y="5276715"/>
                  <a:pt x="42991" y="5216421"/>
                  <a:pt x="76912" y="5188409"/>
                </a:cubicBezTo>
                <a:cubicBezTo>
                  <a:pt x="106377" y="5164077"/>
                  <a:pt x="116793" y="5114346"/>
                  <a:pt x="136733" y="5077314"/>
                </a:cubicBezTo>
                <a:cubicBezTo>
                  <a:pt x="153922" y="5045391"/>
                  <a:pt x="206148" y="5059172"/>
                  <a:pt x="230736" y="5034585"/>
                </a:cubicBezTo>
                <a:cubicBezTo>
                  <a:pt x="256374" y="5008948"/>
                  <a:pt x="278836" y="4980135"/>
                  <a:pt x="307649" y="4957673"/>
                </a:cubicBezTo>
                <a:cubicBezTo>
                  <a:pt x="331688" y="4938932"/>
                  <a:pt x="338820" y="4906958"/>
                  <a:pt x="341832" y="4889306"/>
                </a:cubicBezTo>
                <a:cubicBezTo>
                  <a:pt x="344844" y="4871654"/>
                  <a:pt x="319197" y="4861937"/>
                  <a:pt x="325719" y="4851762"/>
                </a:cubicBezTo>
                <a:cubicBezTo>
                  <a:pt x="369308" y="4783752"/>
                  <a:pt x="437423" y="4749165"/>
                  <a:pt x="470019" y="4709845"/>
                </a:cubicBezTo>
                <a:cubicBezTo>
                  <a:pt x="502615" y="4670525"/>
                  <a:pt x="492876" y="4637438"/>
                  <a:pt x="521293" y="4615841"/>
                </a:cubicBezTo>
                <a:cubicBezTo>
                  <a:pt x="592508" y="4561718"/>
                  <a:pt x="668485" y="4531407"/>
                  <a:pt x="734938" y="4453471"/>
                </a:cubicBezTo>
                <a:cubicBezTo>
                  <a:pt x="770883" y="4411314"/>
                  <a:pt x="764126" y="4413357"/>
                  <a:pt x="760576" y="4385105"/>
                </a:cubicBezTo>
                <a:cubicBezTo>
                  <a:pt x="757026" y="4356853"/>
                  <a:pt x="701241" y="4307286"/>
                  <a:pt x="713640" y="4283958"/>
                </a:cubicBezTo>
                <a:cubicBezTo>
                  <a:pt x="750521" y="4214569"/>
                  <a:pt x="838211" y="4181664"/>
                  <a:pt x="854579" y="4120185"/>
                </a:cubicBezTo>
                <a:cubicBezTo>
                  <a:pt x="870947" y="4058706"/>
                  <a:pt x="803188" y="3984381"/>
                  <a:pt x="811850" y="3915086"/>
                </a:cubicBezTo>
                <a:cubicBezTo>
                  <a:pt x="820396" y="3846720"/>
                  <a:pt x="802628" y="3765253"/>
                  <a:pt x="837488" y="3709987"/>
                </a:cubicBezTo>
                <a:cubicBezTo>
                  <a:pt x="883404" y="3637194"/>
                  <a:pt x="977783" y="3614046"/>
                  <a:pt x="999858" y="3539071"/>
                </a:cubicBezTo>
                <a:cubicBezTo>
                  <a:pt x="1026844" y="3447416"/>
                  <a:pt x="1050666" y="3345031"/>
                  <a:pt x="1051133" y="3257060"/>
                </a:cubicBezTo>
                <a:cubicBezTo>
                  <a:pt x="1051452" y="3196969"/>
                  <a:pt x="1009383" y="3128405"/>
                  <a:pt x="1034041" y="3077598"/>
                </a:cubicBezTo>
                <a:cubicBezTo>
                  <a:pt x="1059922" y="3024271"/>
                  <a:pt x="1106094" y="2983148"/>
                  <a:pt x="1136591" y="2932320"/>
                </a:cubicBezTo>
                <a:cubicBezTo>
                  <a:pt x="1162228" y="2889591"/>
                  <a:pt x="1206916" y="2839718"/>
                  <a:pt x="1213503" y="2804133"/>
                </a:cubicBezTo>
                <a:cubicBezTo>
                  <a:pt x="1220090" y="2768548"/>
                  <a:pt x="1213071" y="2772812"/>
                  <a:pt x="1187865" y="2710129"/>
                </a:cubicBezTo>
                <a:cubicBezTo>
                  <a:pt x="1148920" y="2613277"/>
                  <a:pt x="1137137" y="2483772"/>
                  <a:pt x="1085316" y="2419572"/>
                </a:cubicBezTo>
                <a:cubicBezTo>
                  <a:pt x="1063419" y="2392444"/>
                  <a:pt x="1111843" y="2387214"/>
                  <a:pt x="1119499" y="2359751"/>
                </a:cubicBezTo>
                <a:cubicBezTo>
                  <a:pt x="1127155" y="2332288"/>
                  <a:pt x="1096288" y="2249124"/>
                  <a:pt x="1085316" y="2205927"/>
                </a:cubicBezTo>
                <a:cubicBezTo>
                  <a:pt x="1074344" y="2162730"/>
                  <a:pt x="1099937" y="2106500"/>
                  <a:pt x="1102407" y="2069194"/>
                </a:cubicBezTo>
                <a:cubicBezTo>
                  <a:pt x="1104877" y="2031888"/>
                  <a:pt x="1103780" y="2025449"/>
                  <a:pt x="1100138" y="1982090"/>
                </a:cubicBezTo>
                <a:cubicBezTo>
                  <a:pt x="1096496" y="1938731"/>
                  <a:pt x="1078503" y="1855692"/>
                  <a:pt x="1080553" y="1809038"/>
                </a:cubicBezTo>
                <a:cubicBezTo>
                  <a:pt x="1082372" y="1767649"/>
                  <a:pt x="1055124" y="1766234"/>
                  <a:pt x="1071162" y="1732681"/>
                </a:cubicBezTo>
                <a:cubicBezTo>
                  <a:pt x="1085635" y="1702403"/>
                  <a:pt x="1078652" y="1651657"/>
                  <a:pt x="1076770" y="1607721"/>
                </a:cubicBezTo>
                <a:cubicBezTo>
                  <a:pt x="1075818" y="1585494"/>
                  <a:pt x="1112682" y="1579236"/>
                  <a:pt x="1119499" y="1556447"/>
                </a:cubicBezTo>
                <a:cubicBezTo>
                  <a:pt x="1126317" y="1533658"/>
                  <a:pt x="1106438" y="1498524"/>
                  <a:pt x="1117675" y="1470989"/>
                </a:cubicBezTo>
                <a:cubicBezTo>
                  <a:pt x="1136866" y="1423965"/>
                  <a:pt x="1081059" y="1406283"/>
                  <a:pt x="1110953" y="1351348"/>
                </a:cubicBezTo>
                <a:cubicBezTo>
                  <a:pt x="1206058" y="1176579"/>
                  <a:pt x="1266298" y="1156296"/>
                  <a:pt x="1288257" y="1136746"/>
                </a:cubicBezTo>
                <a:cubicBezTo>
                  <a:pt x="1328465" y="1100949"/>
                  <a:pt x="1271054" y="1104062"/>
                  <a:pt x="1290838" y="1083068"/>
                </a:cubicBezTo>
                <a:cubicBezTo>
                  <a:pt x="1302559" y="1074055"/>
                  <a:pt x="1371670" y="1094414"/>
                  <a:pt x="1333144" y="1060791"/>
                </a:cubicBezTo>
                <a:cubicBezTo>
                  <a:pt x="1294618" y="1027168"/>
                  <a:pt x="1110954" y="936877"/>
                  <a:pt x="1059679" y="881329"/>
                </a:cubicBezTo>
                <a:cubicBezTo>
                  <a:pt x="1030232" y="837833"/>
                  <a:pt x="1058390" y="768455"/>
                  <a:pt x="1025495" y="727505"/>
                </a:cubicBezTo>
                <a:cubicBezTo>
                  <a:pt x="927063" y="604971"/>
                  <a:pt x="912913" y="442211"/>
                  <a:pt x="880217" y="402764"/>
                </a:cubicBezTo>
                <a:cubicBezTo>
                  <a:pt x="829158" y="341162"/>
                  <a:pt x="691883" y="260030"/>
                  <a:pt x="638553" y="192903"/>
                </a:cubicBezTo>
                <a:cubicBezTo>
                  <a:pt x="585223" y="125776"/>
                  <a:pt x="597456" y="44458"/>
                  <a:pt x="560239" y="0"/>
                </a:cubicBezTo>
              </a:path>
            </a:pathLst>
          </a:custGeom>
          <a:noFill/>
          <a:ln w="22225">
            <a:gradFill>
              <a:gsLst>
                <a:gs pos="0">
                  <a:srgbClr val="C00000"/>
                </a:gs>
                <a:gs pos="30000">
                  <a:srgbClr val="680000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842885" y="49365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6957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244000" y="-248412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7244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36957000" y="29184600"/>
            <a:ext cx="19050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623906" y="1566802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8490937" y="3286255"/>
            <a:ext cx="72000" cy="72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031832" y="4906648"/>
            <a:ext cx="108000" cy="108000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76544" y="239476"/>
            <a:ext cx="76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88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48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3503" y="4701246"/>
            <a:ext cx="83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35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11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83638" y="3116602"/>
            <a:ext cx="80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90938" y="1711709"/>
            <a:ext cx="84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70</a:t>
            </a:r>
            <a:r>
              <a:rPr lang="en-US" altLang="zh-CN" sz="2000" dirty="0" smtClean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25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4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41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/>
      <p:bldP spid="9" grpId="0" animBg="1"/>
      <p:bldP spid="10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381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164" r="17636" b="12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12192000" cy="4100661"/>
          </a:xfrm>
          <a:prstGeom prst="rect">
            <a:avLst/>
          </a:prstGeom>
          <a:gradFill>
            <a:gsLst>
              <a:gs pos="0">
                <a:schemeClr val="tx1">
                  <a:alpha val="9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flipV="1">
            <a:off x="0" y="2438400"/>
            <a:ext cx="12192000" cy="4419600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30302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30302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431500" y="146304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31500" y="-8724900"/>
            <a:ext cx="64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21753" y="485337"/>
            <a:ext cx="13029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en-US" altLang="zh-CN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 ONE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498822" y="540725"/>
            <a:ext cx="0" cy="2585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504123" y="500726"/>
            <a:ext cx="21640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39505" y="5824688"/>
            <a:ext cx="9922095" cy="9017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bg1">
                    <a:lumMod val="8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bg1">
                  <a:lumMod val="8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3279242" y="1427686"/>
            <a:ext cx="2693780" cy="3186000"/>
            <a:chOff x="3279242" y="1381966"/>
            <a:chExt cx="2693780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3279243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279242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9158710" y="1427686"/>
            <a:ext cx="2693781" cy="3186000"/>
            <a:chOff x="9158710" y="1381966"/>
            <a:chExt cx="2693781" cy="318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圆角矩形 84"/>
            <p:cNvSpPr/>
            <p:nvPr/>
          </p:nvSpPr>
          <p:spPr>
            <a:xfrm>
              <a:off x="9158712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9158710" y="1381966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39507" y="1427686"/>
            <a:ext cx="2693780" cy="3191066"/>
            <a:chOff x="339507" y="1381966"/>
            <a:chExt cx="2693780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圆角矩形 90"/>
            <p:cNvSpPr/>
            <p:nvPr/>
          </p:nvSpPr>
          <p:spPr>
            <a:xfrm>
              <a:off x="339508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6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39507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218976" y="1427686"/>
            <a:ext cx="2693779" cy="3191066"/>
            <a:chOff x="6218976" y="1381966"/>
            <a:chExt cx="2693779" cy="31910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7" name="圆角矩形 96"/>
            <p:cNvSpPr/>
            <p:nvPr/>
          </p:nvSpPr>
          <p:spPr>
            <a:xfrm>
              <a:off x="6218976" y="1381966"/>
              <a:ext cx="2693779" cy="3186000"/>
            </a:xfrm>
            <a:prstGeom prst="roundRect">
              <a:avLst>
                <a:gd name="adj" fmla="val 6490"/>
              </a:avLst>
            </a:prstGeom>
            <a:blipFill dpi="0" rotWithShape="1">
              <a:blip r:embed="rId7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	</a:t>
              </a:r>
              <a:endParaRPr lang="zh-CN" altLang="en-US" dirty="0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6218976" y="1387032"/>
              <a:ext cx="2693779" cy="3186000"/>
            </a:xfrm>
            <a:prstGeom prst="roundRect">
              <a:avLst>
                <a:gd name="adj" fmla="val 6490"/>
              </a:avLst>
            </a:prstGeom>
            <a:gradFill>
              <a:gsLst>
                <a:gs pos="70000">
                  <a:srgbClr val="000000">
                    <a:alpha val="70000"/>
                  </a:srgbClr>
                </a:gs>
                <a:gs pos="3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339505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9505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3278686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278686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17867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217867" y="4517233"/>
            <a:ext cx="1885123" cy="552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157048" y="415933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pc="2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9157048" y="4507487"/>
            <a:ext cx="188512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spc="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各个图片放的位置不同会产生不同的效果</a:t>
            </a:r>
            <a:endParaRPr lang="zh-CN" altLang="en-US" sz="1200" spc="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7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2" grpId="0"/>
      <p:bldP spid="108" grpId="0"/>
      <p:bldP spid="109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H="1" flipV="1">
            <a:off x="0" y="0"/>
            <a:ext cx="12192000" cy="304800"/>
          </a:xfrm>
          <a:prstGeom prst="triangle">
            <a:avLst>
              <a:gd name="adj" fmla="val 61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84" y="6341632"/>
            <a:ext cx="1727200" cy="38334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200671" y="1989715"/>
            <a:ext cx="1991972" cy="1991972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840731" y="1989715"/>
            <a:ext cx="1991972" cy="1991972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80791" y="1989715"/>
            <a:ext cx="1991972" cy="199197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20852" y="1989715"/>
            <a:ext cx="1991972" cy="1991972"/>
          </a:xfrm>
          <a:prstGeom prst="ellipse">
            <a:avLst/>
          </a:prstGeom>
          <a:blipFill dpi="0" rotWithShape="1">
            <a:blip r:embed="rId6"/>
            <a:srcRect/>
            <a:tile tx="0" ty="0" sx="100000" sy="100000" flip="none" algn="ctr"/>
          </a:blipFill>
          <a:ln>
            <a:solidFill>
              <a:schemeClr val="tx1"/>
            </a:solidFill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561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73135" y="4587654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3567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737" y="4218322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15798" y="4216778"/>
            <a:ext cx="1402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pc="2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r>
              <a:rPr lang="zh-CN" altLang="en-US" spc="2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在此</a:t>
            </a:r>
            <a:endParaRPr lang="zh-CN" altLang="en-US" spc="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16936" y="4603405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6996" y="4586110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97057" y="4600317"/>
            <a:ext cx="2039561" cy="812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9506" y="6071640"/>
            <a:ext cx="878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quis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urna.Nunc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936504" y="913710"/>
            <a:ext cx="2318993" cy="195456"/>
            <a:chOff x="4936504" y="942309"/>
            <a:chExt cx="2318993" cy="19545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936504" y="1040037"/>
              <a:ext cx="2318993" cy="0"/>
            </a:xfrm>
            <a:prstGeom prst="line">
              <a:avLst/>
            </a:prstGeom>
            <a:ln w="19050" cap="rnd">
              <a:gradFill flip="none" rotWithShape="1">
                <a:gsLst>
                  <a:gs pos="50300">
                    <a:srgbClr val="000000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六边形 20"/>
            <p:cNvSpPr/>
            <p:nvPr/>
          </p:nvSpPr>
          <p:spPr>
            <a:xfrm rot="5400000">
              <a:off x="5998272" y="955789"/>
              <a:ext cx="195456" cy="168496"/>
            </a:xfrm>
            <a:prstGeom prst="hexagon">
              <a:avLst/>
            </a:prstGeom>
            <a:solidFill>
              <a:srgbClr val="AA6C4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366004" y="532746"/>
            <a:ext cx="14599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TITLE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HERE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81719" y="1120798"/>
            <a:ext cx="4628561" cy="61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60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26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82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  <p:bldP spid="10" grpId="0"/>
      <p:bldP spid="11" grpId="0"/>
      <p:bldP spid="13" grpId="0"/>
      <p:bldP spid="14" grpId="0"/>
      <p:bldP spid="17" grpId="0"/>
      <p:bldP spid="18" grpId="0"/>
      <p:bldP spid="19" grpId="0"/>
      <p:bldP spid="20" grpId="0"/>
      <p:bldP spid="22" grpId="0"/>
      <p:bldP spid="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2717</TotalTime>
  <Words>1744</Words>
  <Application>Microsoft Office PowerPoint</Application>
  <PresentationFormat>宽屏</PresentationFormat>
  <Paragraphs>185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Source Han Sans Light</vt:lpstr>
      <vt:lpstr>Source Han Sans Medium</vt:lpstr>
      <vt:lpstr>等线</vt:lpstr>
      <vt:lpstr>等线 Light</vt:lpstr>
      <vt:lpstr>方正兰亭超细黑简体</vt:lpstr>
      <vt:lpstr>思源黑体 CN Bold</vt:lpstr>
      <vt:lpstr>思源黑体 CN Heavy</vt:lpstr>
      <vt:lpstr>思源黑体 CN Light</vt:lpstr>
      <vt:lpstr>思源黑体 CN Normal</vt:lpstr>
      <vt:lpstr>思源黑体 CN Regular</vt:lpstr>
      <vt:lpstr>微软雅黑 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294</cp:revision>
  <dcterms:created xsi:type="dcterms:W3CDTF">2020-05-12T00:14:31Z</dcterms:created>
  <dcterms:modified xsi:type="dcterms:W3CDTF">2020-05-26T09:06:45Z</dcterms:modified>
</cp:coreProperties>
</file>